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Gill Sans" panose="020B0502020104020203" pitchFamily="34" charset="-79"/>
      <p:regular r:id="rId45"/>
      <p:bold r:id="rId46"/>
    </p:embeddedFont>
    <p:embeddedFont>
      <p:font typeface="Libre Franklin" pitchFamily="2" charset="77"/>
      <p:regular r:id="rId47"/>
      <p:bold r:id="rId48"/>
      <p:italic r:id="rId49"/>
      <p:boldItalic r:id="rId50"/>
    </p:embeddedFont>
    <p:embeddedFont>
      <p:font typeface="Libre Franklin Medium" panose="020F0502020204030204" pitchFamily="34" charset="0"/>
      <p:regular r:id="rId51"/>
      <p:bold r:id="rId52"/>
      <p:italic r:id="rId53"/>
      <p:boldItalic r:id="rId54"/>
    </p:embeddedFont>
    <p:embeddedFont>
      <p:font typeface="Roboto" panose="020000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hNdBuIXwOqoxC+Hkg8hxLwiHuOH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76956C-94CE-4F63-AB5D-448D879AB2A5}">
  <a:tblStyle styleId="{6A76956C-94CE-4F63-AB5D-448D879AB2A5}" styleName="Table_0">
    <a:wholeTbl>
      <a:tcTxStyle b="off" i="off">
        <a:font>
          <a:latin typeface="Gill Sans MT"/>
          <a:ea typeface="Gill Sans MT"/>
          <a:cs typeface="Gill Sans MT"/>
        </a:font>
        <a:schemeClr val="dk1"/>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op>
            <a:ln w="9525" cap="flat" cmpd="sng">
              <a:solidFill>
                <a:schemeClr val="dk1"/>
              </a:solidFill>
              <a:prstDash val="solid"/>
              <a:round/>
              <a:headEnd type="none" w="sm" len="sm"/>
              <a:tailEnd type="none" w="sm" len="sm"/>
            </a:ln>
          </a:top>
          <a:bottom>
            <a:ln w="9525"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dk1"/>
              </a:solidFill>
              <a:prstDash val="solid"/>
              <a:round/>
              <a:headEnd type="none" w="sm" len="sm"/>
              <a:tailEnd type="none" w="sm" len="sm"/>
            </a:ln>
          </a:top>
          <a:bottom>
            <a:ln w="9525" cap="flat" cmpd="sng">
              <a:solidFill>
                <a:schemeClr val="dk1"/>
              </a:solidFill>
              <a:prstDash val="solid"/>
              <a:round/>
              <a:headEnd type="none" w="sm" len="sm"/>
              <a:tailEnd type="none" w="sm" len="sm"/>
            </a:ln>
          </a:bottom>
        </a:tcBdr>
      </a:tcStyle>
    </a:band1H>
    <a:band2H>
      <a:tcTxStyle/>
      <a:tcStyle>
        <a:tcBdr/>
      </a:tcStyle>
    </a:band2H>
    <a:band1V>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cBdr>
      </a:tcStyle>
    </a:band1V>
    <a:band2V>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Gill Sans MT"/>
          <a:ea typeface="Gill Sans MT"/>
          <a:cs typeface="Gill Sans MT"/>
        </a:font>
        <a:schemeClr val="lt1"/>
      </a:tcTxStyle>
      <a:tcStyle>
        <a:tcBdr/>
        <a:fill>
          <a:solidFill>
            <a:schemeClr val="dk1"/>
          </a:solidFill>
        </a:fill>
      </a:tcStyle>
    </a:firstRow>
    <a:neCell>
      <a:tcTxStyle/>
      <a:tcStyle>
        <a:tcBdr/>
      </a:tcStyle>
    </a:neCell>
    <a:nwCell>
      <a:tcTxStyle/>
      <a:tcStyle>
        <a:tcBdr/>
      </a:tcStyle>
    </a:nwCell>
  </a:tblStyle>
  <a:tblStyle styleId="{EF2C8828-F80E-41DC-86D1-738CCC8E12A4}" styleName="Table_1">
    <a:wholeTbl>
      <a:tcTxStyle b="off" i="off">
        <a:font>
          <a:latin typeface="Gill Sans MT"/>
          <a:ea typeface="Gill Sans MT"/>
          <a:cs typeface="Gill Sans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3E7"/>
          </a:solidFill>
        </a:fill>
      </a:tcStyle>
    </a:wholeTbl>
    <a:band1H>
      <a:tcTxStyle/>
      <a:tcStyle>
        <a:tcBdr/>
        <a:fill>
          <a:solidFill>
            <a:srgbClr val="E0E5CB"/>
          </a:solidFill>
        </a:fill>
      </a:tcStyle>
    </a:band1H>
    <a:band2H>
      <a:tcTxStyle/>
      <a:tcStyle>
        <a:tcBdr/>
      </a:tcStyle>
    </a:band2H>
    <a:band1V>
      <a:tcTxStyle/>
      <a:tcStyle>
        <a:tcBdr/>
        <a:fill>
          <a:solidFill>
            <a:srgbClr val="E0E5CB"/>
          </a:solidFill>
        </a:fill>
      </a:tcStyle>
    </a:band1V>
    <a:band2V>
      <a:tcTxStyle/>
      <a:tcStyle>
        <a:tcBdr/>
      </a:tcStyle>
    </a:band2V>
    <a:lastCol>
      <a:tcTxStyle b="on" i="off">
        <a:font>
          <a:latin typeface="Gill Sans MT"/>
          <a:ea typeface="Gill Sans MT"/>
          <a:cs typeface="Gill Sans MT"/>
        </a:font>
        <a:schemeClr val="lt1"/>
      </a:tcTxStyle>
      <a:tcStyle>
        <a:tcBdr/>
        <a:fill>
          <a:solidFill>
            <a:schemeClr val="accent1"/>
          </a:solidFill>
        </a:fill>
      </a:tcStyle>
    </a:lastCol>
    <a:firstCol>
      <a:tcTxStyle b="on" i="off">
        <a:font>
          <a:latin typeface="Gill Sans MT"/>
          <a:ea typeface="Gill Sans MT"/>
          <a:cs typeface="Gill Sans MT"/>
        </a:font>
        <a:schemeClr val="lt1"/>
      </a:tcTxStyle>
      <a:tcStyle>
        <a:tcBdr/>
        <a:fill>
          <a:solidFill>
            <a:schemeClr val="accent1"/>
          </a:solidFill>
        </a:fill>
      </a:tcStyle>
    </a:firstCol>
    <a:lastRow>
      <a:tcTxStyle b="on" i="off">
        <a:font>
          <a:latin typeface="Gill Sans MT"/>
          <a:ea typeface="Gill Sans MT"/>
          <a:cs typeface="Gill Sans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Gill Sans MT"/>
          <a:ea typeface="Gill Sans MT"/>
          <a:cs typeface="Gill Sans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90"/>
  </p:normalViewPr>
  <p:slideViewPr>
    <p:cSldViewPr snapToGrid="0">
      <p:cViewPr varScale="1">
        <p:scale>
          <a:sx n="159" d="100"/>
          <a:sy n="159" d="100"/>
        </p:scale>
        <p:origin x="52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customschemas.google.com/relationships/presentationmetadata" Target="meta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dbragg/Desktop/Back-up%201.2.23/Bragg&amp;Associates%202023/EvCC%20Equity%20Project/EvCC-Open-Ended%20Survey%20Respons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dbragg/Desktop/Back-up%201.2.23/Bragg&amp;Associates%202023/EvCC%20Equity%20Project/EvCC-Open-Ended%20Survey%20Response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Users/dbragg/Desktop/Back-up%201.2.23/Bragg&amp;Associates%202023/EvCC%20Equity%20Project/EvCC-Open-Ended%20Survey%20Respons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dbragg/Desktop/Back-up%201.2.23/Bragg&amp;Associates%202023/EvCC%20Equity%20Project/EvCC-Open-Ended%20Survey%20Respons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dbragg/Desktop/Back-up%201.2.23/Bragg&amp;Associates%202023/EvCC%20Equity%20Project/EvCC-Open-Ended%20Survey%20Respons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tx1"/>
                </a:solidFill>
                <a:effectLst/>
                <a:latin typeface="+mn-lt"/>
                <a:ea typeface="+mn-ea"/>
                <a:cs typeface="+mn-cs"/>
              </a:defRPr>
            </a:pPr>
            <a:r>
              <a:rPr lang="en-US">
                <a:solidFill>
                  <a:schemeClr val="tx1"/>
                </a:solidFill>
              </a:rPr>
              <a:t>Participation Rate </a:t>
            </a:r>
          </a:p>
        </c:rich>
      </c:tx>
      <c:layout>
        <c:manualLayout>
          <c:xMode val="edge"/>
          <c:yMode val="edge"/>
          <c:x val="0.18385906138666119"/>
          <c:y val="0.10350078033068635"/>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tx1"/>
              </a:solidFill>
              <a:effectLst/>
              <a:latin typeface="+mn-lt"/>
              <a:ea typeface="+mn-ea"/>
              <a:cs typeface="+mn-cs"/>
            </a:defRPr>
          </a:pPr>
          <a:endParaRPr lang="en-US"/>
        </a:p>
      </c:txPr>
    </c:title>
    <c:autoTitleDeleted val="0"/>
    <c:plotArea>
      <c:layout/>
      <c:barChart>
        <c:barDir val="col"/>
        <c:grouping val="clustered"/>
        <c:varyColors val="0"/>
        <c:ser>
          <c:idx val="0"/>
          <c:order val="0"/>
          <c:spPr>
            <a:solidFill>
              <a:schemeClr val="tx1"/>
            </a:solidFill>
            <a:ln>
              <a:noFill/>
            </a:ln>
            <a:effectLst>
              <a:outerShdw blurRad="76200" dir="18900000" sy="23000" kx="-1200000" algn="bl" rotWithShape="0">
                <a:prstClr val="black">
                  <a:alpha val="20000"/>
                </a:prstClr>
              </a:outerShdw>
            </a:effectLst>
          </c:spPr>
          <c:invertIfNegative val="0"/>
          <c:dLbls>
            <c:dLbl>
              <c:idx val="0"/>
              <c:layout>
                <c:manualLayout>
                  <c:x val="0"/>
                  <c:y val="8.364275659794836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EE0-DB4D-AB3A-3D2698F4DE0D}"/>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Sample!$A$11:$A$13</c:f>
              <c:strCache>
                <c:ptCount val="3"/>
                <c:pt idx="0">
                  <c:v>Students </c:v>
                </c:pt>
                <c:pt idx="1">
                  <c:v>Faculty </c:v>
                </c:pt>
                <c:pt idx="2">
                  <c:v>Staff/Admin </c:v>
                </c:pt>
              </c:strCache>
            </c:strRef>
          </c:cat>
          <c:val>
            <c:numRef>
              <c:f>Sample!$B$11:$B$13</c:f>
              <c:numCache>
                <c:formatCode>0%</c:formatCode>
                <c:ptCount val="3"/>
                <c:pt idx="0">
                  <c:v>0.06</c:v>
                </c:pt>
                <c:pt idx="1">
                  <c:v>0.25</c:v>
                </c:pt>
                <c:pt idx="2">
                  <c:v>0.39</c:v>
                </c:pt>
              </c:numCache>
            </c:numRef>
          </c:val>
          <c:extLst>
            <c:ext xmlns:c16="http://schemas.microsoft.com/office/drawing/2014/chart" uri="{C3380CC4-5D6E-409C-BE32-E72D297353CC}">
              <c16:uniqueId val="{00000000-D02E-E347-9686-2F7FFEEB3269}"/>
            </c:ext>
          </c:extLst>
        </c:ser>
        <c:dLbls>
          <c:dLblPos val="inEnd"/>
          <c:showLegendKey val="0"/>
          <c:showVal val="1"/>
          <c:showCatName val="0"/>
          <c:showSerName val="0"/>
          <c:showPercent val="0"/>
          <c:showBubbleSize val="0"/>
        </c:dLbls>
        <c:gapWidth val="41"/>
        <c:axId val="361303600"/>
        <c:axId val="1600814592"/>
      </c:barChart>
      <c:catAx>
        <c:axId val="3613036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effectLst/>
                <a:latin typeface="+mn-lt"/>
                <a:ea typeface="+mn-ea"/>
                <a:cs typeface="+mn-cs"/>
              </a:defRPr>
            </a:pPr>
            <a:endParaRPr lang="en-US"/>
          </a:p>
        </c:txPr>
        <c:crossAx val="1600814592"/>
        <c:crosses val="autoZero"/>
        <c:auto val="1"/>
        <c:lblAlgn val="ctr"/>
        <c:lblOffset val="100"/>
        <c:noMultiLvlLbl val="0"/>
      </c:catAx>
      <c:valAx>
        <c:axId val="1600814592"/>
        <c:scaling>
          <c:orientation val="minMax"/>
          <c:max val="0.5"/>
        </c:scaling>
        <c:delete val="1"/>
        <c:axPos val="l"/>
        <c:numFmt formatCode="0%" sourceLinked="1"/>
        <c:majorTickMark val="none"/>
        <c:minorTickMark val="none"/>
        <c:tickLblPos val="nextTo"/>
        <c:crossAx val="36130360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tx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74766532768961"/>
          <c:y val="0.12368129810026912"/>
          <c:w val="0.57494087872130217"/>
          <c:h val="0.76112199918395196"/>
        </c:manualLayout>
      </c:layout>
      <c:pieChart>
        <c:varyColors val="1"/>
        <c:ser>
          <c:idx val="0"/>
          <c:order val="0"/>
          <c:dPt>
            <c:idx val="0"/>
            <c:bubble3D val="0"/>
            <c:spPr>
              <a:gradFill rotWithShape="1">
                <a:gsLst>
                  <a:gs pos="0">
                    <a:schemeClr val="accent1">
                      <a:tint val="97000"/>
                      <a:satMod val="100000"/>
                      <a:lumMod val="102000"/>
                    </a:schemeClr>
                  </a:gs>
                  <a:gs pos="50000">
                    <a:schemeClr val="accent1">
                      <a:shade val="100000"/>
                      <a:satMod val="103000"/>
                      <a:lumMod val="100000"/>
                    </a:schemeClr>
                  </a:gs>
                  <a:gs pos="100000">
                    <a:schemeClr val="accent1">
                      <a:shade val="93000"/>
                      <a:satMod val="110000"/>
                      <a:lumMod val="99000"/>
                    </a:schemeClr>
                  </a:gs>
                </a:gsLst>
                <a:lin ang="5400000" scaled="0"/>
              </a:gradFill>
              <a:ln>
                <a:noFill/>
              </a:ln>
              <a:effectLst/>
            </c:spPr>
            <c:extLst>
              <c:ext xmlns:c16="http://schemas.microsoft.com/office/drawing/2014/chart" uri="{C3380CC4-5D6E-409C-BE32-E72D297353CC}">
                <c16:uniqueId val="{00000001-AB38-2E4F-89B6-80424ADA74E7}"/>
              </c:ext>
            </c:extLst>
          </c:dPt>
          <c:dPt>
            <c:idx val="1"/>
            <c:bubble3D val="0"/>
            <c:spPr>
              <a:gradFill rotWithShape="1">
                <a:gsLst>
                  <a:gs pos="0">
                    <a:schemeClr val="accent3">
                      <a:tint val="97000"/>
                      <a:satMod val="100000"/>
                      <a:lumMod val="102000"/>
                    </a:schemeClr>
                  </a:gs>
                  <a:gs pos="50000">
                    <a:schemeClr val="accent3">
                      <a:shade val="100000"/>
                      <a:satMod val="103000"/>
                      <a:lumMod val="100000"/>
                    </a:schemeClr>
                  </a:gs>
                  <a:gs pos="100000">
                    <a:schemeClr val="accent3">
                      <a:shade val="93000"/>
                      <a:satMod val="110000"/>
                      <a:lumMod val="99000"/>
                    </a:schemeClr>
                  </a:gs>
                </a:gsLst>
                <a:lin ang="5400000" scaled="0"/>
              </a:gradFill>
              <a:ln>
                <a:noFill/>
              </a:ln>
              <a:effectLst/>
            </c:spPr>
            <c:extLst>
              <c:ext xmlns:c16="http://schemas.microsoft.com/office/drawing/2014/chart" uri="{C3380CC4-5D6E-409C-BE32-E72D297353CC}">
                <c16:uniqueId val="{00000003-AB38-2E4F-89B6-80424ADA74E7}"/>
              </c:ext>
            </c:extLst>
          </c:dPt>
          <c:dPt>
            <c:idx val="2"/>
            <c:bubble3D val="0"/>
            <c:spPr>
              <a:gradFill rotWithShape="1">
                <a:gsLst>
                  <a:gs pos="0">
                    <a:schemeClr val="accent5">
                      <a:tint val="97000"/>
                      <a:satMod val="100000"/>
                      <a:lumMod val="102000"/>
                    </a:schemeClr>
                  </a:gs>
                  <a:gs pos="50000">
                    <a:schemeClr val="accent5">
                      <a:shade val="100000"/>
                      <a:satMod val="103000"/>
                      <a:lumMod val="100000"/>
                    </a:schemeClr>
                  </a:gs>
                  <a:gs pos="100000">
                    <a:schemeClr val="accent5">
                      <a:shade val="93000"/>
                      <a:satMod val="110000"/>
                      <a:lumMod val="99000"/>
                    </a:schemeClr>
                  </a:gs>
                </a:gsLst>
                <a:lin ang="5400000" scaled="0"/>
              </a:gradFill>
              <a:ln>
                <a:noFill/>
              </a:ln>
              <a:effectLst/>
            </c:spPr>
            <c:extLst>
              <c:ext xmlns:c16="http://schemas.microsoft.com/office/drawing/2014/chart" uri="{C3380CC4-5D6E-409C-BE32-E72D297353CC}">
                <c16:uniqueId val="{00000005-AB38-2E4F-89B6-80424ADA74E7}"/>
              </c:ext>
            </c:extLst>
          </c:dPt>
          <c:dPt>
            <c:idx val="3"/>
            <c:bubble3D val="0"/>
            <c:spPr>
              <a:gradFill rotWithShape="1">
                <a:gsLst>
                  <a:gs pos="0">
                    <a:schemeClr val="accent1">
                      <a:lumMod val="60000"/>
                      <a:tint val="97000"/>
                      <a:satMod val="100000"/>
                      <a:lumMod val="102000"/>
                    </a:schemeClr>
                  </a:gs>
                  <a:gs pos="50000">
                    <a:schemeClr val="accent1">
                      <a:lumMod val="60000"/>
                      <a:shade val="100000"/>
                      <a:satMod val="103000"/>
                      <a:lumMod val="100000"/>
                    </a:schemeClr>
                  </a:gs>
                  <a:gs pos="100000">
                    <a:schemeClr val="accent1">
                      <a:lumMod val="60000"/>
                      <a:shade val="93000"/>
                      <a:satMod val="110000"/>
                      <a:lumMod val="99000"/>
                    </a:schemeClr>
                  </a:gs>
                </a:gsLst>
                <a:lin ang="5400000" scaled="0"/>
              </a:gradFill>
              <a:ln>
                <a:noFill/>
              </a:ln>
              <a:effectLst/>
            </c:spPr>
            <c:extLst>
              <c:ext xmlns:c16="http://schemas.microsoft.com/office/drawing/2014/chart" uri="{C3380CC4-5D6E-409C-BE32-E72D297353CC}">
                <c16:uniqueId val="{00000007-AB38-2E4F-89B6-80424ADA74E7}"/>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Sample!$A$2:$A$5</c:f>
              <c:strCache>
                <c:ptCount val="3"/>
                <c:pt idx="0">
                  <c:v>Students (423)</c:v>
                </c:pt>
                <c:pt idx="1">
                  <c:v>Faculty (159)</c:v>
                </c:pt>
                <c:pt idx="2">
                  <c:v>Staff /Admin (160)</c:v>
                </c:pt>
              </c:strCache>
            </c:strRef>
          </c:cat>
          <c:val>
            <c:numRef>
              <c:f>Sample!$B$2:$B$5</c:f>
              <c:numCache>
                <c:formatCode>General</c:formatCode>
                <c:ptCount val="4"/>
                <c:pt idx="0">
                  <c:v>423</c:v>
                </c:pt>
                <c:pt idx="1">
                  <c:v>159</c:v>
                </c:pt>
                <c:pt idx="2">
                  <c:v>160</c:v>
                </c:pt>
              </c:numCache>
            </c:numRef>
          </c:val>
          <c:extLst>
            <c:ext xmlns:c16="http://schemas.microsoft.com/office/drawing/2014/chart" uri="{C3380CC4-5D6E-409C-BE32-E72D297353CC}">
              <c16:uniqueId val="{00000008-AB38-2E4F-89B6-80424ADA74E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Sample!$B$38</c:f>
              <c:strCache>
                <c:ptCount val="1"/>
                <c:pt idx="0">
                  <c:v>Man (cisgender)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Sample!$A$39:$A$41</c:f>
              <c:strCache>
                <c:ptCount val="3"/>
                <c:pt idx="0">
                  <c:v>Students </c:v>
                </c:pt>
                <c:pt idx="1">
                  <c:v>Faculty </c:v>
                </c:pt>
                <c:pt idx="2">
                  <c:v>Staff/Admin </c:v>
                </c:pt>
              </c:strCache>
            </c:strRef>
          </c:cat>
          <c:val>
            <c:numRef>
              <c:f>Sample!$B$39:$B$41</c:f>
              <c:numCache>
                <c:formatCode>General</c:formatCode>
                <c:ptCount val="3"/>
                <c:pt idx="0">
                  <c:v>106</c:v>
                </c:pt>
                <c:pt idx="1">
                  <c:v>48</c:v>
                </c:pt>
                <c:pt idx="2">
                  <c:v>43</c:v>
                </c:pt>
              </c:numCache>
            </c:numRef>
          </c:val>
          <c:extLst>
            <c:ext xmlns:c16="http://schemas.microsoft.com/office/drawing/2014/chart" uri="{C3380CC4-5D6E-409C-BE32-E72D297353CC}">
              <c16:uniqueId val="{00000000-7DC4-2245-8A4B-8F4379F8821C}"/>
            </c:ext>
          </c:extLst>
        </c:ser>
        <c:ser>
          <c:idx val="1"/>
          <c:order val="1"/>
          <c:tx>
            <c:strRef>
              <c:f>Sample!$C$38</c:f>
              <c:strCache>
                <c:ptCount val="1"/>
                <c:pt idx="0">
                  <c:v>Woman (cisgender)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Sample!$A$39:$A$41</c:f>
              <c:strCache>
                <c:ptCount val="3"/>
                <c:pt idx="0">
                  <c:v>Students </c:v>
                </c:pt>
                <c:pt idx="1">
                  <c:v>Faculty </c:v>
                </c:pt>
                <c:pt idx="2">
                  <c:v>Staff/Admin </c:v>
                </c:pt>
              </c:strCache>
            </c:strRef>
          </c:cat>
          <c:val>
            <c:numRef>
              <c:f>Sample!$C$39:$C$41</c:f>
              <c:numCache>
                <c:formatCode>General</c:formatCode>
                <c:ptCount val="3"/>
                <c:pt idx="0">
                  <c:v>249</c:v>
                </c:pt>
                <c:pt idx="1">
                  <c:v>98</c:v>
                </c:pt>
                <c:pt idx="2">
                  <c:v>118</c:v>
                </c:pt>
              </c:numCache>
            </c:numRef>
          </c:val>
          <c:extLst>
            <c:ext xmlns:c16="http://schemas.microsoft.com/office/drawing/2014/chart" uri="{C3380CC4-5D6E-409C-BE32-E72D297353CC}">
              <c16:uniqueId val="{00000001-7DC4-2245-8A4B-8F4379F8821C}"/>
            </c:ext>
          </c:extLst>
        </c:ser>
        <c:ser>
          <c:idx val="2"/>
          <c:order val="2"/>
          <c:tx>
            <c:strRef>
              <c:f>Sample!$D$38</c:f>
              <c:strCache>
                <c:ptCount val="1"/>
                <c:pt idx="0">
                  <c:v>Non-binary or Transgender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Sample!$A$39:$A$41</c:f>
              <c:strCache>
                <c:ptCount val="3"/>
                <c:pt idx="0">
                  <c:v>Students </c:v>
                </c:pt>
                <c:pt idx="1">
                  <c:v>Faculty </c:v>
                </c:pt>
                <c:pt idx="2">
                  <c:v>Staff/Admin </c:v>
                </c:pt>
              </c:strCache>
            </c:strRef>
          </c:cat>
          <c:val>
            <c:numRef>
              <c:f>Sample!$D$39:$D$41</c:f>
              <c:numCache>
                <c:formatCode>General</c:formatCode>
                <c:ptCount val="3"/>
                <c:pt idx="0">
                  <c:v>34</c:v>
                </c:pt>
                <c:pt idx="1">
                  <c:v>2</c:v>
                </c:pt>
                <c:pt idx="2">
                  <c:v>3</c:v>
                </c:pt>
              </c:numCache>
            </c:numRef>
          </c:val>
          <c:extLst>
            <c:ext xmlns:c16="http://schemas.microsoft.com/office/drawing/2014/chart" uri="{C3380CC4-5D6E-409C-BE32-E72D297353CC}">
              <c16:uniqueId val="{00000002-7DC4-2245-8A4B-8F4379F8821C}"/>
            </c:ext>
          </c:extLst>
        </c:ser>
        <c:dLbls>
          <c:dLblPos val="ctr"/>
          <c:showLegendKey val="0"/>
          <c:showVal val="1"/>
          <c:showCatName val="0"/>
          <c:showSerName val="0"/>
          <c:showPercent val="0"/>
          <c:showBubbleSize val="0"/>
        </c:dLbls>
        <c:gapWidth val="150"/>
        <c:overlap val="100"/>
        <c:axId val="1502655056"/>
        <c:axId val="1502656736"/>
      </c:barChart>
      <c:catAx>
        <c:axId val="1502655056"/>
        <c:scaling>
          <c:orientation val="maxMin"/>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dk1">
                    <a:lumMod val="65000"/>
                    <a:lumOff val="35000"/>
                  </a:schemeClr>
                </a:solidFill>
                <a:latin typeface="+mn-lt"/>
                <a:ea typeface="+mn-ea"/>
                <a:cs typeface="+mn-cs"/>
              </a:defRPr>
            </a:pPr>
            <a:endParaRPr lang="en-US"/>
          </a:p>
        </c:txPr>
        <c:crossAx val="1502656736"/>
        <c:crosses val="autoZero"/>
        <c:auto val="1"/>
        <c:lblAlgn val="ctr"/>
        <c:lblOffset val="100"/>
        <c:noMultiLvlLbl val="0"/>
      </c:catAx>
      <c:valAx>
        <c:axId val="1502656736"/>
        <c:scaling>
          <c:orientation val="minMax"/>
        </c:scaling>
        <c:delete val="0"/>
        <c:axPos val="t"/>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crossAx val="1502655056"/>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Sample!$B$24</c:f>
              <c:strCache>
                <c:ptCount val="1"/>
                <c:pt idx="0">
                  <c:v>International</c:v>
                </c:pt>
              </c:strCache>
            </c:strRef>
          </c:tx>
          <c:spPr>
            <a:solidFill>
              <a:schemeClr val="accent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8-059D-0341-92B5-BD43D78DC9A6}"/>
                </c:ext>
              </c:extLst>
            </c:dLbl>
            <c:dLbl>
              <c:idx val="2"/>
              <c:delete val="1"/>
              <c:extLst>
                <c:ext xmlns:c15="http://schemas.microsoft.com/office/drawing/2012/chart" uri="{CE6537A1-D6FC-4f65-9D91-7224C49458BB}"/>
                <c:ext xmlns:c16="http://schemas.microsoft.com/office/drawing/2014/chart" uri="{C3380CC4-5D6E-409C-BE32-E72D297353CC}">
                  <c16:uniqueId val="{0000000A-059D-0341-92B5-BD43D78DC9A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Sample!$A$25:$A$27</c:f>
              <c:strCache>
                <c:ptCount val="3"/>
                <c:pt idx="0">
                  <c:v>Students</c:v>
                </c:pt>
                <c:pt idx="1">
                  <c:v>Faculty</c:v>
                </c:pt>
                <c:pt idx="2">
                  <c:v>Staff/Admin</c:v>
                </c:pt>
              </c:strCache>
            </c:strRef>
          </c:cat>
          <c:val>
            <c:numRef>
              <c:f>Sample!$B$25:$B$27</c:f>
              <c:numCache>
                <c:formatCode>General</c:formatCode>
                <c:ptCount val="3"/>
                <c:pt idx="0">
                  <c:v>31</c:v>
                </c:pt>
                <c:pt idx="1">
                  <c:v>0</c:v>
                </c:pt>
                <c:pt idx="2">
                  <c:v>0</c:v>
                </c:pt>
              </c:numCache>
            </c:numRef>
          </c:val>
          <c:extLst>
            <c:ext xmlns:c16="http://schemas.microsoft.com/office/drawing/2014/chart" uri="{C3380CC4-5D6E-409C-BE32-E72D297353CC}">
              <c16:uniqueId val="{00000000-059D-0341-92B5-BD43D78DC9A6}"/>
            </c:ext>
          </c:extLst>
        </c:ser>
        <c:ser>
          <c:idx val="1"/>
          <c:order val="1"/>
          <c:tx>
            <c:strRef>
              <c:f>Sample!$C$24</c:f>
              <c:strCache>
                <c:ptCount val="1"/>
                <c:pt idx="0">
                  <c:v>All other races/ethnicities</c:v>
                </c:pt>
              </c:strCache>
            </c:strRef>
          </c:tx>
          <c:spPr>
            <a:solidFill>
              <a:schemeClr val="accent2"/>
            </a:solidFill>
            <a:ln>
              <a:noFill/>
            </a:ln>
            <a:effectLst/>
          </c:spPr>
          <c:invertIfNegative val="0"/>
          <c:dLbls>
            <c:dLbl>
              <c:idx val="2"/>
              <c:layout>
                <c:manualLayout>
                  <c:x val="2.9810107269441118E-3"/>
                  <c:y val="3.484638915953527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59D-0341-92B5-BD43D78DC9A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Sample!$A$25:$A$27</c:f>
              <c:strCache>
                <c:ptCount val="3"/>
                <c:pt idx="0">
                  <c:v>Students</c:v>
                </c:pt>
                <c:pt idx="1">
                  <c:v>Faculty</c:v>
                </c:pt>
                <c:pt idx="2">
                  <c:v>Staff/Admin</c:v>
                </c:pt>
              </c:strCache>
            </c:strRef>
          </c:cat>
          <c:val>
            <c:numRef>
              <c:f>Sample!$C$25:$C$27</c:f>
              <c:numCache>
                <c:formatCode>General</c:formatCode>
                <c:ptCount val="3"/>
                <c:pt idx="0">
                  <c:v>12</c:v>
                </c:pt>
                <c:pt idx="1">
                  <c:v>2</c:v>
                </c:pt>
                <c:pt idx="2">
                  <c:v>5</c:v>
                </c:pt>
              </c:numCache>
            </c:numRef>
          </c:val>
          <c:extLst>
            <c:ext xmlns:c16="http://schemas.microsoft.com/office/drawing/2014/chart" uri="{C3380CC4-5D6E-409C-BE32-E72D297353CC}">
              <c16:uniqueId val="{00000001-059D-0341-92B5-BD43D78DC9A6}"/>
            </c:ext>
          </c:extLst>
        </c:ser>
        <c:ser>
          <c:idx val="2"/>
          <c:order val="2"/>
          <c:tx>
            <c:strRef>
              <c:f>Sample!$D$24</c:f>
              <c:strCache>
                <c:ptCount val="1"/>
                <c:pt idx="0">
                  <c:v>Multiple races/ethnicities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Sample!$A$25:$A$27</c:f>
              <c:strCache>
                <c:ptCount val="3"/>
                <c:pt idx="0">
                  <c:v>Students</c:v>
                </c:pt>
                <c:pt idx="1">
                  <c:v>Faculty</c:v>
                </c:pt>
                <c:pt idx="2">
                  <c:v>Staff/Admin</c:v>
                </c:pt>
              </c:strCache>
            </c:strRef>
          </c:cat>
          <c:val>
            <c:numRef>
              <c:f>Sample!$D$25:$D$27</c:f>
              <c:numCache>
                <c:formatCode>General</c:formatCode>
                <c:ptCount val="3"/>
                <c:pt idx="0">
                  <c:v>56</c:v>
                </c:pt>
                <c:pt idx="1">
                  <c:v>13</c:v>
                </c:pt>
                <c:pt idx="2">
                  <c:v>20</c:v>
                </c:pt>
              </c:numCache>
            </c:numRef>
          </c:val>
          <c:extLst>
            <c:ext xmlns:c16="http://schemas.microsoft.com/office/drawing/2014/chart" uri="{C3380CC4-5D6E-409C-BE32-E72D297353CC}">
              <c16:uniqueId val="{00000002-059D-0341-92B5-BD43D78DC9A6}"/>
            </c:ext>
          </c:extLst>
        </c:ser>
        <c:ser>
          <c:idx val="3"/>
          <c:order val="3"/>
          <c:tx>
            <c:strRef>
              <c:f>Sample!$E$24</c:f>
              <c:strCache>
                <c:ptCount val="1"/>
                <c:pt idx="0">
                  <c:v>Asian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Sample!$A$25:$A$27</c:f>
              <c:strCache>
                <c:ptCount val="3"/>
                <c:pt idx="0">
                  <c:v>Students</c:v>
                </c:pt>
                <c:pt idx="1">
                  <c:v>Faculty</c:v>
                </c:pt>
                <c:pt idx="2">
                  <c:v>Staff/Admin</c:v>
                </c:pt>
              </c:strCache>
            </c:strRef>
          </c:cat>
          <c:val>
            <c:numRef>
              <c:f>Sample!$E$25:$E$27</c:f>
              <c:numCache>
                <c:formatCode>General</c:formatCode>
                <c:ptCount val="3"/>
                <c:pt idx="0">
                  <c:v>29</c:v>
                </c:pt>
                <c:pt idx="1">
                  <c:v>7</c:v>
                </c:pt>
                <c:pt idx="2">
                  <c:v>11</c:v>
                </c:pt>
              </c:numCache>
            </c:numRef>
          </c:val>
          <c:extLst>
            <c:ext xmlns:c16="http://schemas.microsoft.com/office/drawing/2014/chart" uri="{C3380CC4-5D6E-409C-BE32-E72D297353CC}">
              <c16:uniqueId val="{00000003-059D-0341-92B5-BD43D78DC9A6}"/>
            </c:ext>
          </c:extLst>
        </c:ser>
        <c:ser>
          <c:idx val="4"/>
          <c:order val="4"/>
          <c:tx>
            <c:strRef>
              <c:f>Sample!$F$24</c:f>
              <c:strCache>
                <c:ptCount val="1"/>
                <c:pt idx="0">
                  <c:v>Hispanic/Latino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Sample!$A$25:$A$27</c:f>
              <c:strCache>
                <c:ptCount val="3"/>
                <c:pt idx="0">
                  <c:v>Students</c:v>
                </c:pt>
                <c:pt idx="1">
                  <c:v>Faculty</c:v>
                </c:pt>
                <c:pt idx="2">
                  <c:v>Staff/Admin</c:v>
                </c:pt>
              </c:strCache>
            </c:strRef>
          </c:cat>
          <c:val>
            <c:numRef>
              <c:f>Sample!$F$25:$F$27</c:f>
              <c:numCache>
                <c:formatCode>General</c:formatCode>
                <c:ptCount val="3"/>
                <c:pt idx="0">
                  <c:v>36</c:v>
                </c:pt>
                <c:pt idx="1">
                  <c:v>9</c:v>
                </c:pt>
                <c:pt idx="2">
                  <c:v>9</c:v>
                </c:pt>
              </c:numCache>
            </c:numRef>
          </c:val>
          <c:extLst>
            <c:ext xmlns:c16="http://schemas.microsoft.com/office/drawing/2014/chart" uri="{C3380CC4-5D6E-409C-BE32-E72D297353CC}">
              <c16:uniqueId val="{00000004-059D-0341-92B5-BD43D78DC9A6}"/>
            </c:ext>
          </c:extLst>
        </c:ser>
        <c:ser>
          <c:idx val="5"/>
          <c:order val="5"/>
          <c:tx>
            <c:strRef>
              <c:f>Sample!$G$24</c:f>
              <c:strCache>
                <c:ptCount val="1"/>
                <c:pt idx="0">
                  <c:v>Black/African American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Sample!$A$25:$A$27</c:f>
              <c:strCache>
                <c:ptCount val="3"/>
                <c:pt idx="0">
                  <c:v>Students</c:v>
                </c:pt>
                <c:pt idx="1">
                  <c:v>Faculty</c:v>
                </c:pt>
                <c:pt idx="2">
                  <c:v>Staff/Admin</c:v>
                </c:pt>
              </c:strCache>
            </c:strRef>
          </c:cat>
          <c:val>
            <c:numRef>
              <c:f>Sample!$G$25:$G$27</c:f>
              <c:numCache>
                <c:formatCode>General</c:formatCode>
                <c:ptCount val="3"/>
                <c:pt idx="0">
                  <c:v>20</c:v>
                </c:pt>
                <c:pt idx="1">
                  <c:v>3</c:v>
                </c:pt>
                <c:pt idx="2">
                  <c:v>6</c:v>
                </c:pt>
              </c:numCache>
            </c:numRef>
          </c:val>
          <c:extLst>
            <c:ext xmlns:c16="http://schemas.microsoft.com/office/drawing/2014/chart" uri="{C3380CC4-5D6E-409C-BE32-E72D297353CC}">
              <c16:uniqueId val="{00000005-059D-0341-92B5-BD43D78DC9A6}"/>
            </c:ext>
          </c:extLst>
        </c:ser>
        <c:ser>
          <c:idx val="6"/>
          <c:order val="6"/>
          <c:tx>
            <c:strRef>
              <c:f>Sample!$H$24</c:f>
              <c:strCache>
                <c:ptCount val="1"/>
                <c:pt idx="0">
                  <c:v>White</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Sample!$A$25:$A$27</c:f>
              <c:strCache>
                <c:ptCount val="3"/>
                <c:pt idx="0">
                  <c:v>Students</c:v>
                </c:pt>
                <c:pt idx="1">
                  <c:v>Faculty</c:v>
                </c:pt>
                <c:pt idx="2">
                  <c:v>Staff/Admin</c:v>
                </c:pt>
              </c:strCache>
            </c:strRef>
          </c:cat>
          <c:val>
            <c:numRef>
              <c:f>Sample!$H$25:$H$27</c:f>
              <c:numCache>
                <c:formatCode>General</c:formatCode>
                <c:ptCount val="3"/>
                <c:pt idx="0">
                  <c:v>205</c:v>
                </c:pt>
                <c:pt idx="1">
                  <c:v>110</c:v>
                </c:pt>
                <c:pt idx="2">
                  <c:v>104</c:v>
                </c:pt>
              </c:numCache>
            </c:numRef>
          </c:val>
          <c:extLst>
            <c:ext xmlns:c16="http://schemas.microsoft.com/office/drawing/2014/chart" uri="{C3380CC4-5D6E-409C-BE32-E72D297353CC}">
              <c16:uniqueId val="{00000006-059D-0341-92B5-BD43D78DC9A6}"/>
            </c:ext>
          </c:extLst>
        </c:ser>
        <c:dLbls>
          <c:dLblPos val="ctr"/>
          <c:showLegendKey val="0"/>
          <c:showVal val="1"/>
          <c:showCatName val="0"/>
          <c:showSerName val="0"/>
          <c:showPercent val="0"/>
          <c:showBubbleSize val="0"/>
        </c:dLbls>
        <c:gapWidth val="150"/>
        <c:overlap val="100"/>
        <c:axId val="708826736"/>
        <c:axId val="561506016"/>
      </c:barChart>
      <c:catAx>
        <c:axId val="70882673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dk1">
                    <a:lumMod val="65000"/>
                    <a:lumOff val="35000"/>
                  </a:schemeClr>
                </a:solidFill>
                <a:latin typeface="+mn-lt"/>
                <a:ea typeface="+mn-ea"/>
                <a:cs typeface="+mn-cs"/>
              </a:defRPr>
            </a:pPr>
            <a:endParaRPr lang="en-US"/>
          </a:p>
        </c:txPr>
        <c:crossAx val="561506016"/>
        <c:crosses val="autoZero"/>
        <c:auto val="1"/>
        <c:lblAlgn val="ctr"/>
        <c:lblOffset val="100"/>
        <c:noMultiLvlLbl val="0"/>
      </c:catAx>
      <c:valAx>
        <c:axId val="561506016"/>
        <c:scaling>
          <c:orientation val="minMax"/>
        </c:scaling>
        <c:delete val="0"/>
        <c:axPos val="b"/>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crossAx val="708826736"/>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8.2746285472854023E-2"/>
          <c:y val="0.76038896995172167"/>
          <c:w val="0.87027955777762145"/>
          <c:h val="0.2192771270810228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Sample!$B$46</c:f>
              <c:strCache>
                <c:ptCount val="1"/>
                <c:pt idx="0">
                  <c:v>Less than 1 Year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Sample!$A$47:$A$48</c:f>
              <c:strCache>
                <c:ptCount val="2"/>
                <c:pt idx="0">
                  <c:v>Faculty</c:v>
                </c:pt>
                <c:pt idx="1">
                  <c:v>Staff/Admin</c:v>
                </c:pt>
              </c:strCache>
            </c:strRef>
          </c:cat>
          <c:val>
            <c:numRef>
              <c:f>Sample!$B$47:$B$48</c:f>
              <c:numCache>
                <c:formatCode>General</c:formatCode>
                <c:ptCount val="2"/>
                <c:pt idx="0">
                  <c:v>3</c:v>
                </c:pt>
                <c:pt idx="1">
                  <c:v>8</c:v>
                </c:pt>
              </c:numCache>
            </c:numRef>
          </c:val>
          <c:extLst>
            <c:ext xmlns:c16="http://schemas.microsoft.com/office/drawing/2014/chart" uri="{C3380CC4-5D6E-409C-BE32-E72D297353CC}">
              <c16:uniqueId val="{00000000-4B41-F04E-99DA-2E314B5DF6B2}"/>
            </c:ext>
          </c:extLst>
        </c:ser>
        <c:ser>
          <c:idx val="1"/>
          <c:order val="1"/>
          <c:tx>
            <c:strRef>
              <c:f>Sample!$C$46</c:f>
              <c:strCache>
                <c:ptCount val="1"/>
                <c:pt idx="0">
                  <c:v>1-4 Years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Sample!$A$47:$A$48</c:f>
              <c:strCache>
                <c:ptCount val="2"/>
                <c:pt idx="0">
                  <c:v>Faculty</c:v>
                </c:pt>
                <c:pt idx="1">
                  <c:v>Staff/Admin</c:v>
                </c:pt>
              </c:strCache>
            </c:strRef>
          </c:cat>
          <c:val>
            <c:numRef>
              <c:f>Sample!$C$47:$C$48</c:f>
              <c:numCache>
                <c:formatCode>General</c:formatCode>
                <c:ptCount val="2"/>
                <c:pt idx="0">
                  <c:v>20</c:v>
                </c:pt>
                <c:pt idx="1">
                  <c:v>28</c:v>
                </c:pt>
              </c:numCache>
            </c:numRef>
          </c:val>
          <c:extLst>
            <c:ext xmlns:c16="http://schemas.microsoft.com/office/drawing/2014/chart" uri="{C3380CC4-5D6E-409C-BE32-E72D297353CC}">
              <c16:uniqueId val="{00000001-4B41-F04E-99DA-2E314B5DF6B2}"/>
            </c:ext>
          </c:extLst>
        </c:ser>
        <c:ser>
          <c:idx val="2"/>
          <c:order val="2"/>
          <c:tx>
            <c:strRef>
              <c:f>Sample!$D$46</c:f>
              <c:strCache>
                <c:ptCount val="1"/>
                <c:pt idx="0">
                  <c:v>5-9 Years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Sample!$A$47:$A$48</c:f>
              <c:strCache>
                <c:ptCount val="2"/>
                <c:pt idx="0">
                  <c:v>Faculty</c:v>
                </c:pt>
                <c:pt idx="1">
                  <c:v>Staff/Admin</c:v>
                </c:pt>
              </c:strCache>
            </c:strRef>
          </c:cat>
          <c:val>
            <c:numRef>
              <c:f>Sample!$D$47:$D$48</c:f>
              <c:numCache>
                <c:formatCode>General</c:formatCode>
                <c:ptCount val="2"/>
                <c:pt idx="0">
                  <c:v>34</c:v>
                </c:pt>
                <c:pt idx="1">
                  <c:v>28</c:v>
                </c:pt>
              </c:numCache>
            </c:numRef>
          </c:val>
          <c:extLst>
            <c:ext xmlns:c16="http://schemas.microsoft.com/office/drawing/2014/chart" uri="{C3380CC4-5D6E-409C-BE32-E72D297353CC}">
              <c16:uniqueId val="{00000002-4B41-F04E-99DA-2E314B5DF6B2}"/>
            </c:ext>
          </c:extLst>
        </c:ser>
        <c:ser>
          <c:idx val="3"/>
          <c:order val="3"/>
          <c:tx>
            <c:strRef>
              <c:f>Sample!$E$46</c:f>
              <c:strCache>
                <c:ptCount val="1"/>
                <c:pt idx="0">
                  <c:v>10 or More Years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Sample!$A$47:$A$48</c:f>
              <c:strCache>
                <c:ptCount val="2"/>
                <c:pt idx="0">
                  <c:v>Faculty</c:v>
                </c:pt>
                <c:pt idx="1">
                  <c:v>Staff/Admin</c:v>
                </c:pt>
              </c:strCache>
            </c:strRef>
          </c:cat>
          <c:val>
            <c:numRef>
              <c:f>Sample!$E$47:$E$48</c:f>
              <c:numCache>
                <c:formatCode>General</c:formatCode>
                <c:ptCount val="2"/>
                <c:pt idx="0">
                  <c:v>43</c:v>
                </c:pt>
                <c:pt idx="1">
                  <c:v>36</c:v>
                </c:pt>
              </c:numCache>
            </c:numRef>
          </c:val>
          <c:extLst>
            <c:ext xmlns:c16="http://schemas.microsoft.com/office/drawing/2014/chart" uri="{C3380CC4-5D6E-409C-BE32-E72D297353CC}">
              <c16:uniqueId val="{00000003-4B41-F04E-99DA-2E314B5DF6B2}"/>
            </c:ext>
          </c:extLst>
        </c:ser>
        <c:dLbls>
          <c:dLblPos val="ctr"/>
          <c:showLegendKey val="0"/>
          <c:showVal val="1"/>
          <c:showCatName val="0"/>
          <c:showSerName val="0"/>
          <c:showPercent val="0"/>
          <c:showBubbleSize val="0"/>
        </c:dLbls>
        <c:gapWidth val="150"/>
        <c:overlap val="100"/>
        <c:axId val="643188720"/>
        <c:axId val="562028176"/>
      </c:barChart>
      <c:catAx>
        <c:axId val="64318872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dk1">
                    <a:lumMod val="65000"/>
                    <a:lumOff val="35000"/>
                  </a:schemeClr>
                </a:solidFill>
                <a:latin typeface="+mn-lt"/>
                <a:ea typeface="+mn-ea"/>
                <a:cs typeface="+mn-cs"/>
              </a:defRPr>
            </a:pPr>
            <a:endParaRPr lang="en-US"/>
          </a:p>
        </c:txPr>
        <c:crossAx val="562028176"/>
        <c:crosses val="autoZero"/>
        <c:auto val="1"/>
        <c:lblAlgn val="ctr"/>
        <c:lblOffset val="100"/>
        <c:noMultiLvlLbl val="0"/>
      </c:catAx>
      <c:valAx>
        <c:axId val="562028176"/>
        <c:scaling>
          <c:orientation val="minMax"/>
        </c:scaling>
        <c:delete val="0"/>
        <c:axPos val="b"/>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crossAx val="643188720"/>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Comparison!$A$2</c:f>
              <c:strCache>
                <c:ptCount val="1"/>
                <c:pt idx="0">
                  <c:v>EvCC</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Comparison!$B$1:$E$1</c:f>
              <c:strCache>
                <c:ptCount val="4"/>
                <c:pt idx="0">
                  <c:v>Satisfied or Very Satisfied with Campus Climate</c:v>
                </c:pt>
                <c:pt idx="1">
                  <c:v>Satisfied or Very Satisfied with "Experience of Belonging"</c:v>
                </c:pt>
                <c:pt idx="2">
                  <c:v>Agree or Strongly Agree the campus is "free from tensions related to identity"</c:v>
                </c:pt>
                <c:pt idx="3">
                  <c:v>Has experienced discrimination or harrassment</c:v>
                </c:pt>
              </c:strCache>
            </c:strRef>
          </c:cat>
          <c:val>
            <c:numRef>
              <c:f>Comparison!$B$2:$E$2</c:f>
              <c:numCache>
                <c:formatCode>0%</c:formatCode>
                <c:ptCount val="4"/>
                <c:pt idx="0">
                  <c:v>0.64</c:v>
                </c:pt>
                <c:pt idx="1">
                  <c:v>0.5</c:v>
                </c:pt>
                <c:pt idx="2">
                  <c:v>0.47</c:v>
                </c:pt>
                <c:pt idx="3">
                  <c:v>0.18</c:v>
                </c:pt>
              </c:numCache>
            </c:numRef>
          </c:val>
          <c:extLst>
            <c:ext xmlns:c16="http://schemas.microsoft.com/office/drawing/2014/chart" uri="{C3380CC4-5D6E-409C-BE32-E72D297353CC}">
              <c16:uniqueId val="{00000000-A77E-144A-A8ED-8B7CA50D5F00}"/>
            </c:ext>
          </c:extLst>
        </c:ser>
        <c:ser>
          <c:idx val="1"/>
          <c:order val="1"/>
          <c:tx>
            <c:strRef>
              <c:f>Comparison!$A$3</c:f>
              <c:strCache>
                <c:ptCount val="1"/>
                <c:pt idx="0">
                  <c:v>Public 2-year institutions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Comparison!$B$1:$E$1</c:f>
              <c:strCache>
                <c:ptCount val="4"/>
                <c:pt idx="0">
                  <c:v>Satisfied or Very Satisfied with Campus Climate</c:v>
                </c:pt>
                <c:pt idx="1">
                  <c:v>Satisfied or Very Satisfied with "Experience of Belonging"</c:v>
                </c:pt>
                <c:pt idx="2">
                  <c:v>Agree or Strongly Agree the campus is "free from tensions related to identity"</c:v>
                </c:pt>
                <c:pt idx="3">
                  <c:v>Has experienced discrimination or harrassment</c:v>
                </c:pt>
              </c:strCache>
            </c:strRef>
          </c:cat>
          <c:val>
            <c:numRef>
              <c:f>Comparison!$B$3:$E$3</c:f>
              <c:numCache>
                <c:formatCode>0%</c:formatCode>
                <c:ptCount val="4"/>
                <c:pt idx="0">
                  <c:v>0.8</c:v>
                </c:pt>
                <c:pt idx="1">
                  <c:v>0.66</c:v>
                </c:pt>
                <c:pt idx="2">
                  <c:v>0.65</c:v>
                </c:pt>
                <c:pt idx="3">
                  <c:v>0.13</c:v>
                </c:pt>
              </c:numCache>
            </c:numRef>
          </c:val>
          <c:extLst>
            <c:ext xmlns:c16="http://schemas.microsoft.com/office/drawing/2014/chart" uri="{C3380CC4-5D6E-409C-BE32-E72D297353CC}">
              <c16:uniqueId val="{00000001-A77E-144A-A8ED-8B7CA50D5F00}"/>
            </c:ext>
          </c:extLst>
        </c:ser>
        <c:ser>
          <c:idx val="2"/>
          <c:order val="2"/>
          <c:tx>
            <c:strRef>
              <c:f>Comparison!$A$4</c:f>
              <c:strCache>
                <c:ptCount val="1"/>
                <c:pt idx="0">
                  <c:v>All institutions</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Comparison!$B$1:$E$1</c:f>
              <c:strCache>
                <c:ptCount val="4"/>
                <c:pt idx="0">
                  <c:v>Satisfied or Very Satisfied with Campus Climate</c:v>
                </c:pt>
                <c:pt idx="1">
                  <c:v>Satisfied or Very Satisfied with "Experience of Belonging"</c:v>
                </c:pt>
                <c:pt idx="2">
                  <c:v>Agree or Strongly Agree the campus is "free from tensions related to identity"</c:v>
                </c:pt>
                <c:pt idx="3">
                  <c:v>Has experienced discrimination or harrassment</c:v>
                </c:pt>
              </c:strCache>
            </c:strRef>
          </c:cat>
          <c:val>
            <c:numRef>
              <c:f>Comparison!$B$4:$E$4</c:f>
              <c:numCache>
                <c:formatCode>0%</c:formatCode>
                <c:ptCount val="4"/>
                <c:pt idx="0">
                  <c:v>0.73</c:v>
                </c:pt>
                <c:pt idx="1">
                  <c:v>0.51</c:v>
                </c:pt>
                <c:pt idx="2">
                  <c:v>0.44</c:v>
                </c:pt>
                <c:pt idx="3">
                  <c:v>0.19</c:v>
                </c:pt>
              </c:numCache>
            </c:numRef>
          </c:val>
          <c:extLst>
            <c:ext xmlns:c16="http://schemas.microsoft.com/office/drawing/2014/chart" uri="{C3380CC4-5D6E-409C-BE32-E72D297353CC}">
              <c16:uniqueId val="{00000002-A77E-144A-A8ED-8B7CA50D5F00}"/>
            </c:ext>
          </c:extLst>
        </c:ser>
        <c:dLbls>
          <c:dLblPos val="outEnd"/>
          <c:showLegendKey val="0"/>
          <c:showVal val="1"/>
          <c:showCatName val="0"/>
          <c:showSerName val="0"/>
          <c:showPercent val="0"/>
          <c:showBubbleSize val="0"/>
        </c:dLbls>
        <c:gapWidth val="444"/>
        <c:overlap val="-90"/>
        <c:axId val="579252928"/>
        <c:axId val="579664272"/>
      </c:barChart>
      <c:catAx>
        <c:axId val="579252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mn-lt"/>
                <a:ea typeface="+mn-ea"/>
                <a:cs typeface="+mn-cs"/>
              </a:defRPr>
            </a:pPr>
            <a:endParaRPr lang="en-US"/>
          </a:p>
        </c:txPr>
        <c:crossAx val="579664272"/>
        <c:crosses val="autoZero"/>
        <c:auto val="1"/>
        <c:lblAlgn val="ctr"/>
        <c:lblOffset val="100"/>
        <c:noMultiLvlLbl val="0"/>
      </c:catAx>
      <c:valAx>
        <c:axId val="579664272"/>
        <c:scaling>
          <c:orientation val="minMax"/>
        </c:scaling>
        <c:delete val="1"/>
        <c:axPos val="l"/>
        <c:numFmt formatCode="0%" sourceLinked="1"/>
        <c:majorTickMark val="none"/>
        <c:minorTickMark val="none"/>
        <c:tickLblPos val="nextTo"/>
        <c:crossAx val="5792529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FACULTY </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NOT CONCERNING</c:v>
                </c:pt>
              </c:strCache>
            </c:strRef>
          </c:tx>
          <c:spPr>
            <a:solidFill>
              <a:schemeClr val="accent1"/>
            </a:solidFill>
            <a:ln>
              <a:noFill/>
            </a:ln>
            <a:effectLst/>
          </c:spPr>
          <c:invertIfNegative val="0"/>
          <c:dLbls>
            <c:dLbl>
              <c:idx val="2"/>
              <c:layout>
                <c:manualLayout>
                  <c:x val="0"/>
                  <c:y val="-6.514688772542175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E6-2146-AE5E-715C8C46B38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Satisfied/Very Satisfied</c:v>
                </c:pt>
                <c:pt idx="1">
                  <c:v>Neutral</c:v>
                </c:pt>
                <c:pt idx="2">
                  <c:v>Dissatisfied/Very Disastified</c:v>
                </c:pt>
              </c:strCache>
            </c:strRef>
          </c:cat>
          <c:val>
            <c:numRef>
              <c:f>Sheet1!$B$2:$B$4</c:f>
              <c:numCache>
                <c:formatCode>General</c:formatCode>
                <c:ptCount val="3"/>
                <c:pt idx="0">
                  <c:v>33</c:v>
                </c:pt>
                <c:pt idx="1">
                  <c:v>6</c:v>
                </c:pt>
                <c:pt idx="2">
                  <c:v>3</c:v>
                </c:pt>
              </c:numCache>
            </c:numRef>
          </c:val>
          <c:extLst>
            <c:ext xmlns:c16="http://schemas.microsoft.com/office/drawing/2014/chart" uri="{C3380CC4-5D6E-409C-BE32-E72D297353CC}">
              <c16:uniqueId val="{00000000-3677-414A-B03D-AEA023D4D15C}"/>
            </c:ext>
          </c:extLst>
        </c:ser>
        <c:ser>
          <c:idx val="1"/>
          <c:order val="1"/>
          <c:tx>
            <c:strRef>
              <c:f>Sheet1!$C$1</c:f>
              <c:strCache>
                <c:ptCount val="1"/>
                <c:pt idx="0">
                  <c:v>CONCERNING</c:v>
                </c:pt>
              </c:strCache>
            </c:strRef>
          </c:tx>
          <c:spPr>
            <a:solidFill>
              <a:schemeClr val="accent3"/>
            </a:solidFill>
            <a:ln>
              <a:noFill/>
            </a:ln>
            <a:effectLst/>
          </c:spPr>
          <c:invertIfNegative val="0"/>
          <c:dLbls>
            <c:dLbl>
              <c:idx val="2"/>
              <c:layout>
                <c:manualLayout>
                  <c:x val="0"/>
                  <c:y val="-1.84700407213496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1A-104C-897D-C53A20777C4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Satisfied/Very Satisfied</c:v>
                </c:pt>
                <c:pt idx="1">
                  <c:v>Neutral</c:v>
                </c:pt>
                <c:pt idx="2">
                  <c:v>Dissatisfied/Very Disastified</c:v>
                </c:pt>
              </c:strCache>
            </c:strRef>
          </c:cat>
          <c:val>
            <c:numRef>
              <c:f>Sheet1!$C$2:$C$4</c:f>
              <c:numCache>
                <c:formatCode>General</c:formatCode>
                <c:ptCount val="3"/>
                <c:pt idx="0">
                  <c:v>29</c:v>
                </c:pt>
                <c:pt idx="1">
                  <c:v>44</c:v>
                </c:pt>
                <c:pt idx="2">
                  <c:v>27</c:v>
                </c:pt>
              </c:numCache>
            </c:numRef>
          </c:val>
          <c:extLst>
            <c:ext xmlns:c16="http://schemas.microsoft.com/office/drawing/2014/chart" uri="{C3380CC4-5D6E-409C-BE32-E72D297353CC}">
              <c16:uniqueId val="{00000001-3677-414A-B03D-AEA023D4D15C}"/>
            </c:ext>
          </c:extLst>
        </c:ser>
        <c:dLbls>
          <c:dLblPos val="ctr"/>
          <c:showLegendKey val="0"/>
          <c:showVal val="1"/>
          <c:showCatName val="0"/>
          <c:showSerName val="0"/>
          <c:showPercent val="0"/>
          <c:showBubbleSize val="0"/>
        </c:dLbls>
        <c:gapWidth val="150"/>
        <c:overlap val="100"/>
        <c:axId val="786645359"/>
        <c:axId val="42033903"/>
      </c:barChart>
      <c:catAx>
        <c:axId val="78664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033903"/>
        <c:crosses val="autoZero"/>
        <c:auto val="1"/>
        <c:lblAlgn val="ctr"/>
        <c:lblOffset val="100"/>
        <c:noMultiLvlLbl val="0"/>
      </c:catAx>
      <c:valAx>
        <c:axId val="42033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866453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STAFF/ADMIN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Sheet1!$B$12</c:f>
              <c:strCache>
                <c:ptCount val="1"/>
                <c:pt idx="0">
                  <c:v>NOT CONCERNING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Sheet1!$A$13:$A$15</c:f>
              <c:strCache>
                <c:ptCount val="3"/>
                <c:pt idx="0">
                  <c:v>Satisfied/Very Satisfied</c:v>
                </c:pt>
                <c:pt idx="1">
                  <c:v>Neutral</c:v>
                </c:pt>
                <c:pt idx="2">
                  <c:v>Dissatisfied/Very Disastified</c:v>
                </c:pt>
              </c:strCache>
            </c:strRef>
          </c:cat>
          <c:val>
            <c:numRef>
              <c:f>Sheet1!$B$13:$B$15</c:f>
              <c:numCache>
                <c:formatCode>General</c:formatCode>
                <c:ptCount val="3"/>
                <c:pt idx="0">
                  <c:v>25</c:v>
                </c:pt>
                <c:pt idx="1">
                  <c:v>4</c:v>
                </c:pt>
                <c:pt idx="2">
                  <c:v>1</c:v>
                </c:pt>
              </c:numCache>
            </c:numRef>
          </c:val>
          <c:extLst>
            <c:ext xmlns:c16="http://schemas.microsoft.com/office/drawing/2014/chart" uri="{C3380CC4-5D6E-409C-BE32-E72D297353CC}">
              <c16:uniqueId val="{00000000-363D-CA4E-AEA2-BD34728668DC}"/>
            </c:ext>
          </c:extLst>
        </c:ser>
        <c:ser>
          <c:idx val="1"/>
          <c:order val="1"/>
          <c:tx>
            <c:strRef>
              <c:f>Sheet1!$C$12</c:f>
              <c:strCache>
                <c:ptCount val="1"/>
                <c:pt idx="0">
                  <c:v>CONCERNING</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Sheet1!$A$13:$A$15</c:f>
              <c:strCache>
                <c:ptCount val="3"/>
                <c:pt idx="0">
                  <c:v>Satisfied/Very Satisfied</c:v>
                </c:pt>
                <c:pt idx="1">
                  <c:v>Neutral</c:v>
                </c:pt>
                <c:pt idx="2">
                  <c:v>Dissatisfied/Very Disastified</c:v>
                </c:pt>
              </c:strCache>
            </c:strRef>
          </c:cat>
          <c:val>
            <c:numRef>
              <c:f>Sheet1!$C$13:$C$15</c:f>
              <c:numCache>
                <c:formatCode>General</c:formatCode>
                <c:ptCount val="3"/>
                <c:pt idx="0">
                  <c:v>32</c:v>
                </c:pt>
                <c:pt idx="1">
                  <c:v>47</c:v>
                </c:pt>
                <c:pt idx="2">
                  <c:v>35</c:v>
                </c:pt>
              </c:numCache>
            </c:numRef>
          </c:val>
          <c:extLst>
            <c:ext xmlns:c16="http://schemas.microsoft.com/office/drawing/2014/chart" uri="{C3380CC4-5D6E-409C-BE32-E72D297353CC}">
              <c16:uniqueId val="{00000001-363D-CA4E-AEA2-BD34728668DC}"/>
            </c:ext>
          </c:extLst>
        </c:ser>
        <c:dLbls>
          <c:dLblPos val="ctr"/>
          <c:showLegendKey val="0"/>
          <c:showVal val="1"/>
          <c:showCatName val="0"/>
          <c:showSerName val="0"/>
          <c:showPercent val="0"/>
          <c:showBubbleSize val="0"/>
        </c:dLbls>
        <c:gapWidth val="150"/>
        <c:overlap val="100"/>
        <c:axId val="1122234031"/>
        <c:axId val="1122630751"/>
      </c:barChart>
      <c:catAx>
        <c:axId val="1122234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22630751"/>
        <c:crosses val="autoZero"/>
        <c:auto val="1"/>
        <c:lblAlgn val="ctr"/>
        <c:lblOffset val="100"/>
        <c:noMultiLvlLbl val="0"/>
      </c:catAx>
      <c:valAx>
        <c:axId val="1122630751"/>
        <c:scaling>
          <c:orientation val="minMax"/>
          <c:max val="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22234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STUDENT</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Sheet1!$B$32</c:f>
              <c:strCache>
                <c:ptCount val="1"/>
                <c:pt idx="0">
                  <c:v>NOT CONCERNING</c:v>
                </c:pt>
              </c:strCache>
            </c:strRef>
          </c:tx>
          <c:spPr>
            <a:solidFill>
              <a:schemeClr val="accent1"/>
            </a:solidFill>
            <a:ln>
              <a:noFill/>
            </a:ln>
            <a:effectLst/>
          </c:spPr>
          <c:invertIfNegative val="0"/>
          <c:dLbls>
            <c:dLbl>
              <c:idx val="2"/>
              <c:layout>
                <c:manualLayout>
                  <c:x val="0"/>
                  <c:y val="1.322751322751322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D9-564F-B00F-97C47546681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Sheet1!$A$33:$A$35</c:f>
              <c:strCache>
                <c:ptCount val="3"/>
                <c:pt idx="0">
                  <c:v>Satisfied/Very Satisfied</c:v>
                </c:pt>
                <c:pt idx="1">
                  <c:v>Neutral</c:v>
                </c:pt>
                <c:pt idx="2">
                  <c:v>Dissatisfied/Very Disastified</c:v>
                </c:pt>
              </c:strCache>
            </c:strRef>
          </c:cat>
          <c:val>
            <c:numRef>
              <c:f>Sheet1!$B$33:$B$35</c:f>
              <c:numCache>
                <c:formatCode>General</c:formatCode>
                <c:ptCount val="3"/>
                <c:pt idx="0">
                  <c:v>205</c:v>
                </c:pt>
                <c:pt idx="1">
                  <c:v>11</c:v>
                </c:pt>
                <c:pt idx="2">
                  <c:v>2</c:v>
                </c:pt>
              </c:numCache>
            </c:numRef>
          </c:val>
          <c:extLst>
            <c:ext xmlns:c16="http://schemas.microsoft.com/office/drawing/2014/chart" uri="{C3380CC4-5D6E-409C-BE32-E72D297353CC}">
              <c16:uniqueId val="{00000000-C2D9-564F-B00F-97C475466817}"/>
            </c:ext>
          </c:extLst>
        </c:ser>
        <c:ser>
          <c:idx val="1"/>
          <c:order val="1"/>
          <c:tx>
            <c:strRef>
              <c:f>Sheet1!$C$32</c:f>
              <c:strCache>
                <c:ptCount val="1"/>
                <c:pt idx="0">
                  <c:v>CONCERNING</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Sheet1!$A$33:$A$35</c:f>
              <c:strCache>
                <c:ptCount val="3"/>
                <c:pt idx="0">
                  <c:v>Satisfied/Very Satisfied</c:v>
                </c:pt>
                <c:pt idx="1">
                  <c:v>Neutral</c:v>
                </c:pt>
                <c:pt idx="2">
                  <c:v>Dissatisfied/Very Disastified</c:v>
                </c:pt>
              </c:strCache>
            </c:strRef>
          </c:cat>
          <c:val>
            <c:numRef>
              <c:f>Sheet1!$C$33:$C$35</c:f>
              <c:numCache>
                <c:formatCode>General</c:formatCode>
                <c:ptCount val="3"/>
                <c:pt idx="0">
                  <c:v>26</c:v>
                </c:pt>
                <c:pt idx="1">
                  <c:v>39</c:v>
                </c:pt>
                <c:pt idx="2">
                  <c:v>22</c:v>
                </c:pt>
              </c:numCache>
            </c:numRef>
          </c:val>
          <c:extLst>
            <c:ext xmlns:c16="http://schemas.microsoft.com/office/drawing/2014/chart" uri="{C3380CC4-5D6E-409C-BE32-E72D297353CC}">
              <c16:uniqueId val="{00000001-C2D9-564F-B00F-97C475466817}"/>
            </c:ext>
          </c:extLst>
        </c:ser>
        <c:dLbls>
          <c:dLblPos val="ctr"/>
          <c:showLegendKey val="0"/>
          <c:showVal val="1"/>
          <c:showCatName val="0"/>
          <c:showSerName val="0"/>
          <c:showPercent val="0"/>
          <c:showBubbleSize val="0"/>
        </c:dLbls>
        <c:gapWidth val="150"/>
        <c:overlap val="100"/>
        <c:axId val="1684767647"/>
        <c:axId val="1684391103"/>
      </c:barChart>
      <c:catAx>
        <c:axId val="1684767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84391103"/>
        <c:crosses val="autoZero"/>
        <c:auto val="1"/>
        <c:lblAlgn val="ctr"/>
        <c:lblOffset val="100"/>
        <c:noMultiLvlLbl val="0"/>
      </c:catAx>
      <c:valAx>
        <c:axId val="1684391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84767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0.13915</cdr:x>
      <cdr:y>0</cdr:y>
    </cdr:from>
    <cdr:to>
      <cdr:x>0.30415</cdr:x>
      <cdr:y>0.21844</cdr:y>
    </cdr:to>
    <cdr:sp macro="" textlink="">
      <cdr:nvSpPr>
        <cdr:cNvPr id="2" name="TextBox 1">
          <a:extLst xmlns:a="http://schemas.openxmlformats.org/drawingml/2006/main">
            <a:ext uri="{FF2B5EF4-FFF2-40B4-BE49-F238E27FC236}">
              <a16:creationId xmlns:a16="http://schemas.microsoft.com/office/drawing/2014/main" id="{E95D7DA1-F738-8331-719C-B323E85C9DD0}"/>
            </a:ext>
          </a:extLst>
        </cdr:cNvPr>
        <cdr:cNvSpPr txBox="1"/>
      </cdr:nvSpPr>
      <cdr:spPr>
        <a:xfrm xmlns:a="http://schemas.openxmlformats.org/drawingml/2006/main">
          <a:off x="787745" y="0"/>
          <a:ext cx="934112" cy="8527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chemeClr val="tx1"/>
              </a:solidFill>
            </a:rPr>
            <a:t>EvCC Survey Respondents by Role = 742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1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102 / </a:t>
            </a:r>
            <a:endParaRPr/>
          </a:p>
          <a:p>
            <a:pPr marL="457200" lvl="0" indent="-298450" algn="l" rtl="0">
              <a:lnSpc>
                <a:spcPct val="100000"/>
              </a:lnSpc>
              <a:spcBef>
                <a:spcPts val="0"/>
              </a:spcBef>
              <a:spcAft>
                <a:spcPts val="0"/>
              </a:spcAft>
              <a:buSzPts val="1100"/>
              <a:buChar char="●"/>
            </a:pPr>
            <a:r>
              <a:rPr lang="en-US"/>
              <a:t>134</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2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4a197703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g24a197703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2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2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3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2575678701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2575678701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3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3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3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3 key components/deliverables:</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Colleges must conduct campus climate survey/assessments</a:t>
            </a:r>
            <a:r>
              <a:rPr lang="en-US" sz="1200">
                <a:solidFill>
                  <a:schemeClr val="dk1"/>
                </a:solidFill>
                <a:latin typeface="Calibri"/>
                <a:ea typeface="Calibri"/>
                <a:cs typeface="Calibri"/>
                <a:sym typeface="Calibri"/>
              </a:rPr>
              <a:t>:</a:t>
            </a:r>
            <a:r>
              <a:rPr lang="en-US"/>
              <a:t>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Conducted every 5yrs; l</a:t>
            </a:r>
            <a:r>
              <a:rPr lang="en-US"/>
              <a:t>istening and feedback sessions conducted annually</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Professional Development &amp; Training:</a:t>
            </a:r>
            <a:endParaRPr b="1"/>
          </a:p>
          <a:p>
            <a:pPr marL="0" lvl="0" indent="0" algn="l" rtl="0">
              <a:lnSpc>
                <a:spcPct val="100000"/>
              </a:lnSpc>
              <a:spcBef>
                <a:spcPts val="0"/>
              </a:spcBef>
              <a:spcAft>
                <a:spcPts val="0"/>
              </a:spcAft>
              <a:buSzPts val="1400"/>
              <a:buNone/>
            </a:pPr>
            <a:r>
              <a:rPr lang="en-US"/>
              <a:t>Training can be existing or new, and developed in partnership with faculty, staff, and students; Create an evaluation for the participants.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highlight>
                  <a:srgbClr val="FFFFFF"/>
                </a:highlight>
                <a:latin typeface="Arial"/>
                <a:ea typeface="Arial"/>
                <a:cs typeface="Arial"/>
                <a:sym typeface="Arial"/>
              </a:rPr>
              <a:t>Wherever possible, colleges are encouraged to conduct their climate assessments by </a:t>
            </a:r>
            <a:r>
              <a:rPr lang="en-US" sz="1100">
                <a:latin typeface="Arial"/>
                <a:ea typeface="Arial"/>
                <a:cs typeface="Arial"/>
                <a:sym typeface="Arial"/>
              </a:rPr>
              <a:t>July 1, 2022 i</a:t>
            </a:r>
            <a:r>
              <a:rPr lang="en-US" sz="1100">
                <a:highlight>
                  <a:srgbClr val="FFFFFF"/>
                </a:highlight>
                <a:latin typeface="Arial"/>
                <a:ea typeface="Arial"/>
                <a:cs typeface="Arial"/>
                <a:sym typeface="Arial"/>
              </a:rPr>
              <a:t>n order to be best positioned to use their findings to inform their DEI strategic plans and professional development training.</a:t>
            </a:r>
            <a:endParaRPr/>
          </a:p>
        </p:txBody>
      </p:sp>
      <p:sp>
        <p:nvSpPr>
          <p:cNvPr id="386" name="Google Shape;386;p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800">
                <a:solidFill>
                  <a:schemeClr val="dk1"/>
                </a:solidFill>
                <a:latin typeface="Arial"/>
                <a:ea typeface="Arial"/>
                <a:cs typeface="Arial"/>
                <a:sym typeface="Arial"/>
              </a:rPr>
              <a:t>36</a:t>
            </a:fld>
            <a:endParaRPr sz="180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4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43"/>
          <p:cNvSpPr txBox="1">
            <a:spLocks noGrp="1"/>
          </p:cNvSpPr>
          <p:nvPr>
            <p:ph type="title"/>
          </p:nvPr>
        </p:nvSpPr>
        <p:spPr>
          <a:xfrm>
            <a:off x="311700" y="2150850"/>
            <a:ext cx="8520600" cy="8418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91425" tIns="91425" rIns="91425" bIns="91425" anchor="ctr" anchorCtr="0">
            <a:normAutofit/>
          </a:bodyPr>
          <a:lstStyle>
            <a:lvl1pPr lvl="0" algn="ctr">
              <a:lnSpc>
                <a:spcPct val="90000"/>
              </a:lnSpc>
              <a:spcBef>
                <a:spcPts val="0"/>
              </a:spcBef>
              <a:spcAft>
                <a:spcPts val="0"/>
              </a:spcAft>
              <a:buClr>
                <a:srgbClr val="262626"/>
              </a:buClr>
              <a:buSzPts val="3600"/>
              <a:buFont typeface="Gill Sans"/>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43"/>
          <p:cNvSpPr txBox="1">
            <a:spLocks noGrp="1"/>
          </p:cNvSpPr>
          <p:nvPr>
            <p:ph type="sldNum" idx="12"/>
          </p:nvPr>
        </p:nvSpPr>
        <p:spPr>
          <a:xfrm>
            <a:off x="8472458" y="4663217"/>
            <a:ext cx="548700" cy="393600"/>
          </a:xfrm>
          <a:prstGeom prst="rect">
            <a:avLst/>
          </a:prstGeom>
          <a:solidFill>
            <a:srgbClr val="1D1D1D">
              <a:alpha val="69803"/>
            </a:srgbClr>
          </a:solid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1pPr>
            <a:lvl2pPr marL="0" marR="0" lvl="1"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2pPr>
            <a:lvl3pPr marL="0" marR="0" lvl="2"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3pPr>
            <a:lvl4pPr marL="0" marR="0" lvl="3"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4pPr>
            <a:lvl5pPr marL="0" marR="0" lvl="4"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5pPr>
            <a:lvl6pPr marL="0" marR="0" lvl="5"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6pPr>
            <a:lvl7pPr marL="0" marR="0" lvl="6"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7pPr>
            <a:lvl8pPr marL="0" marR="0" lvl="7"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8pPr>
            <a:lvl9pPr marL="0" marR="0" lvl="8"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56"/>
          <p:cNvSpPr txBox="1">
            <a:spLocks noGrp="1"/>
          </p:cNvSpPr>
          <p:nvPr>
            <p:ph type="title"/>
          </p:nvPr>
        </p:nvSpPr>
        <p:spPr>
          <a:xfrm>
            <a:off x="1673352" y="723519"/>
            <a:ext cx="5797296" cy="89154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6"/>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6"/>
          <p:cNvSpPr txBox="1">
            <a:spLocks noGrp="1"/>
          </p:cNvSpPr>
          <p:nvPr>
            <p:ph type="ftr" idx="11"/>
          </p:nvPr>
        </p:nvSpPr>
        <p:spPr>
          <a:xfrm>
            <a:off x="1200150" y="4677156"/>
            <a:ext cx="4425892"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6"/>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r">
              <a:spcBef>
                <a:spcPts val="0"/>
              </a:spcBef>
              <a:spcAft>
                <a:spcPts val="0"/>
              </a:spcAft>
              <a:buClr>
                <a:srgbClr val="FFFFFF"/>
              </a:buClr>
              <a:buSzPts val="800"/>
              <a:buFont typeface="Gill Sans"/>
              <a:buNone/>
              <a:defRPr/>
            </a:lvl1pPr>
            <a:lvl2pPr marL="0" lvl="1" indent="0" algn="r">
              <a:spcBef>
                <a:spcPts val="0"/>
              </a:spcBef>
              <a:spcAft>
                <a:spcPts val="0"/>
              </a:spcAft>
              <a:buClr>
                <a:srgbClr val="FFFFFF"/>
              </a:buClr>
              <a:buSzPts val="800"/>
              <a:buFont typeface="Gill Sans"/>
              <a:buNone/>
              <a:defRPr/>
            </a:lvl2pPr>
            <a:lvl3pPr marL="0" lvl="2" indent="0" algn="r">
              <a:spcBef>
                <a:spcPts val="0"/>
              </a:spcBef>
              <a:spcAft>
                <a:spcPts val="0"/>
              </a:spcAft>
              <a:buClr>
                <a:srgbClr val="FFFFFF"/>
              </a:buClr>
              <a:buSzPts val="800"/>
              <a:buFont typeface="Gill Sans"/>
              <a:buNone/>
              <a:defRPr/>
            </a:lvl3pPr>
            <a:lvl4pPr marL="0" lvl="3" indent="0" algn="r">
              <a:spcBef>
                <a:spcPts val="0"/>
              </a:spcBef>
              <a:spcAft>
                <a:spcPts val="0"/>
              </a:spcAft>
              <a:buClr>
                <a:srgbClr val="FFFFFF"/>
              </a:buClr>
              <a:buSzPts val="800"/>
              <a:buFont typeface="Gill Sans"/>
              <a:buNone/>
              <a:defRPr/>
            </a:lvl4pPr>
            <a:lvl5pPr marL="0" lvl="4" indent="0" algn="r">
              <a:spcBef>
                <a:spcPts val="0"/>
              </a:spcBef>
              <a:spcAft>
                <a:spcPts val="0"/>
              </a:spcAft>
              <a:buClr>
                <a:srgbClr val="FFFFFF"/>
              </a:buClr>
              <a:buSzPts val="800"/>
              <a:buFont typeface="Gill Sans"/>
              <a:buNone/>
              <a:defRPr/>
            </a:lvl5pPr>
            <a:lvl6pPr marL="0" lvl="5" indent="0" algn="r">
              <a:spcBef>
                <a:spcPts val="0"/>
              </a:spcBef>
              <a:spcAft>
                <a:spcPts val="0"/>
              </a:spcAft>
              <a:buClr>
                <a:srgbClr val="FFFFFF"/>
              </a:buClr>
              <a:buSzPts val="800"/>
              <a:buFont typeface="Gill Sans"/>
              <a:buNone/>
              <a:defRPr/>
            </a:lvl6pPr>
            <a:lvl7pPr marL="0" lvl="6" indent="0" algn="r">
              <a:spcBef>
                <a:spcPts val="0"/>
              </a:spcBef>
              <a:spcAft>
                <a:spcPts val="0"/>
              </a:spcAft>
              <a:buClr>
                <a:srgbClr val="FFFFFF"/>
              </a:buClr>
              <a:buSzPts val="800"/>
              <a:buFont typeface="Gill Sans"/>
              <a:buNone/>
              <a:defRPr/>
            </a:lvl7pPr>
            <a:lvl8pPr marL="0" lvl="7" indent="0" algn="r">
              <a:spcBef>
                <a:spcPts val="0"/>
              </a:spcBef>
              <a:spcAft>
                <a:spcPts val="0"/>
              </a:spcAft>
              <a:buClr>
                <a:srgbClr val="FFFFFF"/>
              </a:buClr>
              <a:buSzPts val="800"/>
              <a:buFont typeface="Gill Sans"/>
              <a:buNone/>
              <a:defRPr/>
            </a:lvl8pPr>
            <a:lvl9pPr marL="0" lvl="8" indent="0" algn="r">
              <a:spcBef>
                <a:spcPts val="0"/>
              </a:spcBef>
              <a:spcAft>
                <a:spcPts val="0"/>
              </a:spcAft>
              <a:buClr>
                <a:srgbClr val="FFFFFF"/>
              </a:buClr>
              <a:buSzPts val="800"/>
              <a:buFont typeface="Gill Sans"/>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57"/>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7"/>
          <p:cNvSpPr txBox="1">
            <a:spLocks noGrp="1"/>
          </p:cNvSpPr>
          <p:nvPr>
            <p:ph type="ftr" idx="11"/>
          </p:nvPr>
        </p:nvSpPr>
        <p:spPr>
          <a:xfrm>
            <a:off x="1200150" y="4677156"/>
            <a:ext cx="4425892"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7"/>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r">
              <a:spcBef>
                <a:spcPts val="0"/>
              </a:spcBef>
              <a:spcAft>
                <a:spcPts val="0"/>
              </a:spcAft>
              <a:buClr>
                <a:srgbClr val="FFFFFF"/>
              </a:buClr>
              <a:buSzPts val="800"/>
              <a:buFont typeface="Gill Sans"/>
              <a:buNone/>
              <a:defRPr/>
            </a:lvl1pPr>
            <a:lvl2pPr marL="0" lvl="1" indent="0" algn="r">
              <a:spcBef>
                <a:spcPts val="0"/>
              </a:spcBef>
              <a:spcAft>
                <a:spcPts val="0"/>
              </a:spcAft>
              <a:buClr>
                <a:srgbClr val="FFFFFF"/>
              </a:buClr>
              <a:buSzPts val="800"/>
              <a:buFont typeface="Gill Sans"/>
              <a:buNone/>
              <a:defRPr/>
            </a:lvl2pPr>
            <a:lvl3pPr marL="0" lvl="2" indent="0" algn="r">
              <a:spcBef>
                <a:spcPts val="0"/>
              </a:spcBef>
              <a:spcAft>
                <a:spcPts val="0"/>
              </a:spcAft>
              <a:buClr>
                <a:srgbClr val="FFFFFF"/>
              </a:buClr>
              <a:buSzPts val="800"/>
              <a:buFont typeface="Gill Sans"/>
              <a:buNone/>
              <a:defRPr/>
            </a:lvl3pPr>
            <a:lvl4pPr marL="0" lvl="3" indent="0" algn="r">
              <a:spcBef>
                <a:spcPts val="0"/>
              </a:spcBef>
              <a:spcAft>
                <a:spcPts val="0"/>
              </a:spcAft>
              <a:buClr>
                <a:srgbClr val="FFFFFF"/>
              </a:buClr>
              <a:buSzPts val="800"/>
              <a:buFont typeface="Gill Sans"/>
              <a:buNone/>
              <a:defRPr/>
            </a:lvl4pPr>
            <a:lvl5pPr marL="0" lvl="4" indent="0" algn="r">
              <a:spcBef>
                <a:spcPts val="0"/>
              </a:spcBef>
              <a:spcAft>
                <a:spcPts val="0"/>
              </a:spcAft>
              <a:buClr>
                <a:srgbClr val="FFFFFF"/>
              </a:buClr>
              <a:buSzPts val="800"/>
              <a:buFont typeface="Gill Sans"/>
              <a:buNone/>
              <a:defRPr/>
            </a:lvl5pPr>
            <a:lvl6pPr marL="0" lvl="5" indent="0" algn="r">
              <a:spcBef>
                <a:spcPts val="0"/>
              </a:spcBef>
              <a:spcAft>
                <a:spcPts val="0"/>
              </a:spcAft>
              <a:buClr>
                <a:srgbClr val="FFFFFF"/>
              </a:buClr>
              <a:buSzPts val="800"/>
              <a:buFont typeface="Gill Sans"/>
              <a:buNone/>
              <a:defRPr/>
            </a:lvl6pPr>
            <a:lvl7pPr marL="0" lvl="6" indent="0" algn="r">
              <a:spcBef>
                <a:spcPts val="0"/>
              </a:spcBef>
              <a:spcAft>
                <a:spcPts val="0"/>
              </a:spcAft>
              <a:buClr>
                <a:srgbClr val="FFFFFF"/>
              </a:buClr>
              <a:buSzPts val="800"/>
              <a:buFont typeface="Gill Sans"/>
              <a:buNone/>
              <a:defRPr/>
            </a:lvl7pPr>
            <a:lvl8pPr marL="0" lvl="7" indent="0" algn="r">
              <a:spcBef>
                <a:spcPts val="0"/>
              </a:spcBef>
              <a:spcAft>
                <a:spcPts val="0"/>
              </a:spcAft>
              <a:buClr>
                <a:srgbClr val="FFFFFF"/>
              </a:buClr>
              <a:buSzPts val="800"/>
              <a:buFont typeface="Gill Sans"/>
              <a:buNone/>
              <a:defRPr/>
            </a:lvl8pPr>
            <a:lvl9pPr marL="0" lvl="8" indent="0" algn="r">
              <a:spcBef>
                <a:spcPts val="0"/>
              </a:spcBef>
              <a:spcAft>
                <a:spcPts val="0"/>
              </a:spcAft>
              <a:buClr>
                <a:srgbClr val="FFFFFF"/>
              </a:buClr>
              <a:buSzPts val="800"/>
              <a:buFont typeface="Gill Sans"/>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58"/>
          <p:cNvSpPr/>
          <p:nvPr/>
        </p:nvSpPr>
        <p:spPr>
          <a:xfrm>
            <a:off x="0" y="0"/>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8"/>
          <p:cNvSpPr txBox="1">
            <a:spLocks noGrp="1"/>
          </p:cNvSpPr>
          <p:nvPr>
            <p:ph type="title"/>
          </p:nvPr>
        </p:nvSpPr>
        <p:spPr>
          <a:xfrm>
            <a:off x="603504" y="1682871"/>
            <a:ext cx="3364992" cy="856123"/>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1650"/>
              <a:buFont typeface="Gill Sans"/>
              <a:buNone/>
              <a:defRPr sz="165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58"/>
          <p:cNvSpPr txBox="1">
            <a:spLocks noGrp="1"/>
          </p:cNvSpPr>
          <p:nvPr>
            <p:ph type="body" idx="1"/>
          </p:nvPr>
        </p:nvSpPr>
        <p:spPr>
          <a:xfrm>
            <a:off x="5052060" y="603504"/>
            <a:ext cx="3611880" cy="3936492"/>
          </a:xfrm>
          <a:prstGeom prst="rect">
            <a:avLst/>
          </a:prstGeom>
          <a:noFill/>
          <a:ln>
            <a:noFill/>
          </a:ln>
        </p:spPr>
        <p:txBody>
          <a:bodyPr spcFirstLastPara="1" wrap="square" lIns="91425" tIns="45700" rIns="91425" bIns="45700" anchor="t" anchorCtr="0">
            <a:normAutofit/>
          </a:bodyPr>
          <a:lstStyle>
            <a:lvl1pPr marL="457200" lvl="0" indent="-319087" algn="l">
              <a:lnSpc>
                <a:spcPct val="100000"/>
              </a:lnSpc>
              <a:spcBef>
                <a:spcPts val="750"/>
              </a:spcBef>
              <a:spcAft>
                <a:spcPts val="0"/>
              </a:spcAft>
              <a:buSzPts val="1425"/>
              <a:buChar char="•"/>
              <a:defRPr sz="1425">
                <a:solidFill>
                  <a:schemeClr val="dk1"/>
                </a:solidFill>
              </a:defRPr>
            </a:lvl1pPr>
            <a:lvl2pPr marL="914400" lvl="1" indent="-304800" algn="l">
              <a:lnSpc>
                <a:spcPct val="100000"/>
              </a:lnSpc>
              <a:spcBef>
                <a:spcPts val="750"/>
              </a:spcBef>
              <a:spcAft>
                <a:spcPts val="0"/>
              </a:spcAft>
              <a:buSzPts val="1200"/>
              <a:buChar char="•"/>
              <a:defRPr sz="1200">
                <a:solidFill>
                  <a:schemeClr val="dk1"/>
                </a:solidFill>
              </a:defRPr>
            </a:lvl2pPr>
            <a:lvl3pPr marL="1371600" lvl="2" indent="-304800" algn="l">
              <a:lnSpc>
                <a:spcPct val="100000"/>
              </a:lnSpc>
              <a:spcBef>
                <a:spcPts val="750"/>
              </a:spcBef>
              <a:spcAft>
                <a:spcPts val="0"/>
              </a:spcAft>
              <a:buSzPts val="1200"/>
              <a:buChar char="•"/>
              <a:defRPr sz="1200">
                <a:solidFill>
                  <a:schemeClr val="dk1"/>
                </a:solidFill>
              </a:defRPr>
            </a:lvl3pPr>
            <a:lvl4pPr marL="1828800" lvl="3" indent="-304800" algn="l">
              <a:lnSpc>
                <a:spcPct val="100000"/>
              </a:lnSpc>
              <a:spcBef>
                <a:spcPts val="750"/>
              </a:spcBef>
              <a:spcAft>
                <a:spcPts val="0"/>
              </a:spcAft>
              <a:buSzPts val="1200"/>
              <a:buChar char="•"/>
              <a:defRPr sz="1200">
                <a:solidFill>
                  <a:schemeClr val="dk1"/>
                </a:solidFill>
              </a:defRPr>
            </a:lvl4pPr>
            <a:lvl5pPr marL="2286000" lvl="4" indent="-304800" algn="l">
              <a:lnSpc>
                <a:spcPct val="100000"/>
              </a:lnSpc>
              <a:spcBef>
                <a:spcPts val="750"/>
              </a:spcBef>
              <a:spcAft>
                <a:spcPts val="0"/>
              </a:spcAft>
              <a:buSzPts val="1200"/>
              <a:buChar char="•"/>
              <a:defRPr sz="1200">
                <a:solidFill>
                  <a:schemeClr val="dk1"/>
                </a:solidFill>
              </a:defRPr>
            </a:lvl5pPr>
            <a:lvl6pPr marL="2743200" lvl="5" indent="-304800" algn="l">
              <a:lnSpc>
                <a:spcPct val="100000"/>
              </a:lnSpc>
              <a:spcBef>
                <a:spcPts val="750"/>
              </a:spcBef>
              <a:spcAft>
                <a:spcPts val="0"/>
              </a:spcAft>
              <a:buSzPts val="1200"/>
              <a:buChar char="•"/>
              <a:defRPr sz="1200"/>
            </a:lvl6pPr>
            <a:lvl7pPr marL="3200400" lvl="6" indent="-304800" algn="l">
              <a:lnSpc>
                <a:spcPct val="100000"/>
              </a:lnSpc>
              <a:spcBef>
                <a:spcPts val="750"/>
              </a:spcBef>
              <a:spcAft>
                <a:spcPts val="0"/>
              </a:spcAft>
              <a:buSzPts val="1200"/>
              <a:buChar char="•"/>
              <a:defRPr sz="1200"/>
            </a:lvl7pPr>
            <a:lvl8pPr marL="3657600" lvl="7" indent="-304800" algn="l">
              <a:lnSpc>
                <a:spcPct val="100000"/>
              </a:lnSpc>
              <a:spcBef>
                <a:spcPts val="750"/>
              </a:spcBef>
              <a:spcAft>
                <a:spcPts val="0"/>
              </a:spcAft>
              <a:buSzPts val="1200"/>
              <a:buChar char="•"/>
              <a:defRPr sz="1200"/>
            </a:lvl8pPr>
            <a:lvl9pPr marL="4114800" lvl="8" indent="-304800" algn="l">
              <a:lnSpc>
                <a:spcPct val="100000"/>
              </a:lnSpc>
              <a:spcBef>
                <a:spcPts val="750"/>
              </a:spcBef>
              <a:spcAft>
                <a:spcPts val="0"/>
              </a:spcAft>
              <a:buSzPts val="1200"/>
              <a:buChar char="•"/>
              <a:defRPr sz="1200"/>
            </a:lvl9pPr>
          </a:lstStyle>
          <a:p>
            <a:endParaRPr/>
          </a:p>
        </p:txBody>
      </p:sp>
      <p:sp>
        <p:nvSpPr>
          <p:cNvPr id="73" name="Google Shape;73;p58"/>
          <p:cNvSpPr txBox="1">
            <a:spLocks noGrp="1"/>
          </p:cNvSpPr>
          <p:nvPr>
            <p:ph type="body" idx="2"/>
          </p:nvPr>
        </p:nvSpPr>
        <p:spPr>
          <a:xfrm>
            <a:off x="836676" y="2662439"/>
            <a:ext cx="2846070" cy="1645527"/>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750"/>
              </a:spcBef>
              <a:spcAft>
                <a:spcPts val="0"/>
              </a:spcAft>
              <a:buSzPts val="1125"/>
              <a:buNone/>
              <a:defRPr sz="1125">
                <a:solidFill>
                  <a:srgbClr val="FFFFFF"/>
                </a:solidFill>
              </a:defRPr>
            </a:lvl1pPr>
            <a:lvl2pPr marL="914400" lvl="1" indent="-228600" algn="l">
              <a:lnSpc>
                <a:spcPct val="100000"/>
              </a:lnSpc>
              <a:spcBef>
                <a:spcPts val="750"/>
              </a:spcBef>
              <a:spcAft>
                <a:spcPts val="0"/>
              </a:spcAft>
              <a:buSzPts val="1050"/>
              <a:buNone/>
              <a:defRPr sz="1050"/>
            </a:lvl2pPr>
            <a:lvl3pPr marL="1371600" lvl="2" indent="-228600" algn="l">
              <a:lnSpc>
                <a:spcPct val="100000"/>
              </a:lnSpc>
              <a:spcBef>
                <a:spcPts val="750"/>
              </a:spcBef>
              <a:spcAft>
                <a:spcPts val="0"/>
              </a:spcAft>
              <a:buSzPts val="900"/>
              <a:buNone/>
              <a:defRPr sz="900"/>
            </a:lvl3pPr>
            <a:lvl4pPr marL="1828800" lvl="3" indent="-228600" algn="l">
              <a:lnSpc>
                <a:spcPct val="100000"/>
              </a:lnSpc>
              <a:spcBef>
                <a:spcPts val="750"/>
              </a:spcBef>
              <a:spcAft>
                <a:spcPts val="0"/>
              </a:spcAft>
              <a:buSzPts val="750"/>
              <a:buNone/>
              <a:defRPr sz="750"/>
            </a:lvl4pPr>
            <a:lvl5pPr marL="2286000" lvl="4" indent="-228600" algn="l">
              <a:lnSpc>
                <a:spcPct val="100000"/>
              </a:lnSpc>
              <a:spcBef>
                <a:spcPts val="750"/>
              </a:spcBef>
              <a:spcAft>
                <a:spcPts val="0"/>
              </a:spcAft>
              <a:buSzPts val="750"/>
              <a:buNone/>
              <a:defRPr sz="750"/>
            </a:lvl5pPr>
            <a:lvl6pPr marL="2743200" lvl="5" indent="-228600" algn="l">
              <a:lnSpc>
                <a:spcPct val="100000"/>
              </a:lnSpc>
              <a:spcBef>
                <a:spcPts val="750"/>
              </a:spcBef>
              <a:spcAft>
                <a:spcPts val="0"/>
              </a:spcAft>
              <a:buSzPts val="750"/>
              <a:buNone/>
              <a:defRPr sz="750"/>
            </a:lvl6pPr>
            <a:lvl7pPr marL="3200400" lvl="6" indent="-228600" algn="l">
              <a:lnSpc>
                <a:spcPct val="100000"/>
              </a:lnSpc>
              <a:spcBef>
                <a:spcPts val="750"/>
              </a:spcBef>
              <a:spcAft>
                <a:spcPts val="0"/>
              </a:spcAft>
              <a:buSzPts val="750"/>
              <a:buNone/>
              <a:defRPr sz="750"/>
            </a:lvl7pPr>
            <a:lvl8pPr marL="3657600" lvl="7" indent="-228600" algn="l">
              <a:lnSpc>
                <a:spcPct val="100000"/>
              </a:lnSpc>
              <a:spcBef>
                <a:spcPts val="750"/>
              </a:spcBef>
              <a:spcAft>
                <a:spcPts val="0"/>
              </a:spcAft>
              <a:buSzPts val="750"/>
              <a:buNone/>
              <a:defRPr sz="750"/>
            </a:lvl8pPr>
            <a:lvl9pPr marL="4114800" lvl="8" indent="-228600" algn="l">
              <a:lnSpc>
                <a:spcPct val="100000"/>
              </a:lnSpc>
              <a:spcBef>
                <a:spcPts val="750"/>
              </a:spcBef>
              <a:spcAft>
                <a:spcPts val="0"/>
              </a:spcAft>
              <a:buSzPts val="750"/>
              <a:buNone/>
              <a:defRPr sz="750"/>
            </a:lvl9pPr>
          </a:lstStyle>
          <a:p>
            <a:endParaRPr/>
          </a:p>
        </p:txBody>
      </p:sp>
      <p:sp>
        <p:nvSpPr>
          <p:cNvPr id="74" name="Google Shape;74;p58"/>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8"/>
          <p:cNvSpPr txBox="1">
            <a:spLocks noGrp="1"/>
          </p:cNvSpPr>
          <p:nvPr>
            <p:ph type="ftr" idx="11"/>
          </p:nvPr>
        </p:nvSpPr>
        <p:spPr>
          <a:xfrm>
            <a:off x="603505" y="4677156"/>
            <a:ext cx="3875627"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8"/>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r">
              <a:spcBef>
                <a:spcPts val="0"/>
              </a:spcBef>
              <a:spcAft>
                <a:spcPts val="0"/>
              </a:spcAft>
              <a:buClr>
                <a:srgbClr val="FFFFFF"/>
              </a:buClr>
              <a:buSzPts val="800"/>
              <a:buFont typeface="Gill Sans"/>
              <a:buNone/>
              <a:defRPr/>
            </a:lvl1pPr>
            <a:lvl2pPr marL="0" lvl="1" indent="0" algn="r">
              <a:spcBef>
                <a:spcPts val="0"/>
              </a:spcBef>
              <a:spcAft>
                <a:spcPts val="0"/>
              </a:spcAft>
              <a:buClr>
                <a:srgbClr val="FFFFFF"/>
              </a:buClr>
              <a:buSzPts val="800"/>
              <a:buFont typeface="Gill Sans"/>
              <a:buNone/>
              <a:defRPr/>
            </a:lvl2pPr>
            <a:lvl3pPr marL="0" lvl="2" indent="0" algn="r">
              <a:spcBef>
                <a:spcPts val="0"/>
              </a:spcBef>
              <a:spcAft>
                <a:spcPts val="0"/>
              </a:spcAft>
              <a:buClr>
                <a:srgbClr val="FFFFFF"/>
              </a:buClr>
              <a:buSzPts val="800"/>
              <a:buFont typeface="Gill Sans"/>
              <a:buNone/>
              <a:defRPr/>
            </a:lvl3pPr>
            <a:lvl4pPr marL="0" lvl="3" indent="0" algn="r">
              <a:spcBef>
                <a:spcPts val="0"/>
              </a:spcBef>
              <a:spcAft>
                <a:spcPts val="0"/>
              </a:spcAft>
              <a:buClr>
                <a:srgbClr val="FFFFFF"/>
              </a:buClr>
              <a:buSzPts val="800"/>
              <a:buFont typeface="Gill Sans"/>
              <a:buNone/>
              <a:defRPr/>
            </a:lvl4pPr>
            <a:lvl5pPr marL="0" lvl="4" indent="0" algn="r">
              <a:spcBef>
                <a:spcPts val="0"/>
              </a:spcBef>
              <a:spcAft>
                <a:spcPts val="0"/>
              </a:spcAft>
              <a:buClr>
                <a:srgbClr val="FFFFFF"/>
              </a:buClr>
              <a:buSzPts val="800"/>
              <a:buFont typeface="Gill Sans"/>
              <a:buNone/>
              <a:defRPr/>
            </a:lvl5pPr>
            <a:lvl6pPr marL="0" lvl="5" indent="0" algn="r">
              <a:spcBef>
                <a:spcPts val="0"/>
              </a:spcBef>
              <a:spcAft>
                <a:spcPts val="0"/>
              </a:spcAft>
              <a:buClr>
                <a:srgbClr val="FFFFFF"/>
              </a:buClr>
              <a:buSzPts val="800"/>
              <a:buFont typeface="Gill Sans"/>
              <a:buNone/>
              <a:defRPr/>
            </a:lvl6pPr>
            <a:lvl7pPr marL="0" lvl="6" indent="0" algn="r">
              <a:spcBef>
                <a:spcPts val="0"/>
              </a:spcBef>
              <a:spcAft>
                <a:spcPts val="0"/>
              </a:spcAft>
              <a:buClr>
                <a:srgbClr val="FFFFFF"/>
              </a:buClr>
              <a:buSzPts val="800"/>
              <a:buFont typeface="Gill Sans"/>
              <a:buNone/>
              <a:defRPr/>
            </a:lvl7pPr>
            <a:lvl8pPr marL="0" lvl="7" indent="0" algn="r">
              <a:spcBef>
                <a:spcPts val="0"/>
              </a:spcBef>
              <a:spcAft>
                <a:spcPts val="0"/>
              </a:spcAft>
              <a:buClr>
                <a:srgbClr val="FFFFFF"/>
              </a:buClr>
              <a:buSzPts val="800"/>
              <a:buFont typeface="Gill Sans"/>
              <a:buNone/>
              <a:defRPr/>
            </a:lvl8pPr>
            <a:lvl9pPr marL="0" lvl="8" indent="0" algn="r">
              <a:spcBef>
                <a:spcPts val="0"/>
              </a:spcBef>
              <a:spcAft>
                <a:spcPts val="0"/>
              </a:spcAft>
              <a:buClr>
                <a:srgbClr val="FFFFFF"/>
              </a:buClr>
              <a:buSzPts val="800"/>
              <a:buFont typeface="Gill Sans"/>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59"/>
          <p:cNvSpPr/>
          <p:nvPr/>
        </p:nvSpPr>
        <p:spPr>
          <a:xfrm>
            <a:off x="1" y="0"/>
            <a:ext cx="4571999"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9"/>
          <p:cNvSpPr txBox="1">
            <a:spLocks noGrp="1"/>
          </p:cNvSpPr>
          <p:nvPr>
            <p:ph type="title"/>
          </p:nvPr>
        </p:nvSpPr>
        <p:spPr>
          <a:xfrm>
            <a:off x="606392" y="1682871"/>
            <a:ext cx="3371249" cy="85098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1650"/>
              <a:buFont typeface="Gill Sans"/>
              <a:buNone/>
              <a:defRPr sz="165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9"/>
          <p:cNvSpPr>
            <a:spLocks noGrp="1"/>
          </p:cNvSpPr>
          <p:nvPr>
            <p:ph type="pic" idx="2"/>
          </p:nvPr>
        </p:nvSpPr>
        <p:spPr>
          <a:xfrm>
            <a:off x="4572000" y="0"/>
            <a:ext cx="4576573" cy="5143500"/>
          </a:xfrm>
          <a:prstGeom prst="rect">
            <a:avLst/>
          </a:prstGeom>
          <a:solidFill>
            <a:srgbClr val="BFBFBF"/>
          </a:solidFill>
          <a:ln>
            <a:noFill/>
          </a:ln>
        </p:spPr>
      </p:sp>
      <p:sp>
        <p:nvSpPr>
          <p:cNvPr id="81" name="Google Shape;81;p59"/>
          <p:cNvSpPr txBox="1">
            <a:spLocks noGrp="1"/>
          </p:cNvSpPr>
          <p:nvPr>
            <p:ph type="body" idx="1"/>
          </p:nvPr>
        </p:nvSpPr>
        <p:spPr>
          <a:xfrm>
            <a:off x="836676" y="2662439"/>
            <a:ext cx="2846070" cy="1645528"/>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750"/>
              </a:spcBef>
              <a:spcAft>
                <a:spcPts val="0"/>
              </a:spcAft>
              <a:buSzPts val="1125"/>
              <a:buNone/>
              <a:defRPr sz="1125">
                <a:solidFill>
                  <a:srgbClr val="FFFFFF"/>
                </a:solidFill>
              </a:defRPr>
            </a:lvl1pPr>
            <a:lvl2pPr marL="914400" lvl="1" indent="-228600" algn="l">
              <a:lnSpc>
                <a:spcPct val="100000"/>
              </a:lnSpc>
              <a:spcBef>
                <a:spcPts val="750"/>
              </a:spcBef>
              <a:spcAft>
                <a:spcPts val="0"/>
              </a:spcAft>
              <a:buSzPts val="1050"/>
              <a:buNone/>
              <a:defRPr sz="1050"/>
            </a:lvl2pPr>
            <a:lvl3pPr marL="1371600" lvl="2" indent="-228600" algn="l">
              <a:lnSpc>
                <a:spcPct val="100000"/>
              </a:lnSpc>
              <a:spcBef>
                <a:spcPts val="750"/>
              </a:spcBef>
              <a:spcAft>
                <a:spcPts val="0"/>
              </a:spcAft>
              <a:buSzPts val="900"/>
              <a:buNone/>
              <a:defRPr sz="900"/>
            </a:lvl3pPr>
            <a:lvl4pPr marL="1828800" lvl="3" indent="-228600" algn="l">
              <a:lnSpc>
                <a:spcPct val="100000"/>
              </a:lnSpc>
              <a:spcBef>
                <a:spcPts val="750"/>
              </a:spcBef>
              <a:spcAft>
                <a:spcPts val="0"/>
              </a:spcAft>
              <a:buSzPts val="750"/>
              <a:buNone/>
              <a:defRPr sz="750"/>
            </a:lvl4pPr>
            <a:lvl5pPr marL="2286000" lvl="4" indent="-228600" algn="l">
              <a:lnSpc>
                <a:spcPct val="100000"/>
              </a:lnSpc>
              <a:spcBef>
                <a:spcPts val="750"/>
              </a:spcBef>
              <a:spcAft>
                <a:spcPts val="0"/>
              </a:spcAft>
              <a:buSzPts val="750"/>
              <a:buNone/>
              <a:defRPr sz="750"/>
            </a:lvl5pPr>
            <a:lvl6pPr marL="2743200" lvl="5" indent="-228600" algn="l">
              <a:lnSpc>
                <a:spcPct val="100000"/>
              </a:lnSpc>
              <a:spcBef>
                <a:spcPts val="750"/>
              </a:spcBef>
              <a:spcAft>
                <a:spcPts val="0"/>
              </a:spcAft>
              <a:buSzPts val="750"/>
              <a:buNone/>
              <a:defRPr sz="750"/>
            </a:lvl6pPr>
            <a:lvl7pPr marL="3200400" lvl="6" indent="-228600" algn="l">
              <a:lnSpc>
                <a:spcPct val="100000"/>
              </a:lnSpc>
              <a:spcBef>
                <a:spcPts val="750"/>
              </a:spcBef>
              <a:spcAft>
                <a:spcPts val="0"/>
              </a:spcAft>
              <a:buSzPts val="750"/>
              <a:buNone/>
              <a:defRPr sz="750"/>
            </a:lvl7pPr>
            <a:lvl8pPr marL="3657600" lvl="7" indent="-228600" algn="l">
              <a:lnSpc>
                <a:spcPct val="100000"/>
              </a:lnSpc>
              <a:spcBef>
                <a:spcPts val="750"/>
              </a:spcBef>
              <a:spcAft>
                <a:spcPts val="0"/>
              </a:spcAft>
              <a:buSzPts val="750"/>
              <a:buNone/>
              <a:defRPr sz="750"/>
            </a:lvl8pPr>
            <a:lvl9pPr marL="4114800" lvl="8" indent="-228600" algn="l">
              <a:lnSpc>
                <a:spcPct val="100000"/>
              </a:lnSpc>
              <a:spcBef>
                <a:spcPts val="750"/>
              </a:spcBef>
              <a:spcAft>
                <a:spcPts val="0"/>
              </a:spcAft>
              <a:buSzPts val="750"/>
              <a:buNone/>
              <a:defRPr sz="750"/>
            </a:lvl9pPr>
          </a:lstStyle>
          <a:p>
            <a:endParaRPr/>
          </a:p>
        </p:txBody>
      </p:sp>
      <p:sp>
        <p:nvSpPr>
          <p:cNvPr id="82" name="Google Shape;82;p59"/>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9"/>
          <p:cNvSpPr txBox="1">
            <a:spLocks noGrp="1"/>
          </p:cNvSpPr>
          <p:nvPr>
            <p:ph type="ftr" idx="11"/>
          </p:nvPr>
        </p:nvSpPr>
        <p:spPr>
          <a:xfrm>
            <a:off x="606393" y="4677156"/>
            <a:ext cx="3827797"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9"/>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r">
              <a:spcBef>
                <a:spcPts val="0"/>
              </a:spcBef>
              <a:spcAft>
                <a:spcPts val="0"/>
              </a:spcAft>
              <a:buClr>
                <a:srgbClr val="FFFFFF"/>
              </a:buClr>
              <a:buSzPts val="800"/>
              <a:buFont typeface="Gill Sans"/>
              <a:buNone/>
              <a:defRPr/>
            </a:lvl1pPr>
            <a:lvl2pPr marL="0" lvl="1" indent="0" algn="r">
              <a:spcBef>
                <a:spcPts val="0"/>
              </a:spcBef>
              <a:spcAft>
                <a:spcPts val="0"/>
              </a:spcAft>
              <a:buClr>
                <a:srgbClr val="FFFFFF"/>
              </a:buClr>
              <a:buSzPts val="800"/>
              <a:buFont typeface="Gill Sans"/>
              <a:buNone/>
              <a:defRPr/>
            </a:lvl2pPr>
            <a:lvl3pPr marL="0" lvl="2" indent="0" algn="r">
              <a:spcBef>
                <a:spcPts val="0"/>
              </a:spcBef>
              <a:spcAft>
                <a:spcPts val="0"/>
              </a:spcAft>
              <a:buClr>
                <a:srgbClr val="FFFFFF"/>
              </a:buClr>
              <a:buSzPts val="800"/>
              <a:buFont typeface="Gill Sans"/>
              <a:buNone/>
              <a:defRPr/>
            </a:lvl3pPr>
            <a:lvl4pPr marL="0" lvl="3" indent="0" algn="r">
              <a:spcBef>
                <a:spcPts val="0"/>
              </a:spcBef>
              <a:spcAft>
                <a:spcPts val="0"/>
              </a:spcAft>
              <a:buClr>
                <a:srgbClr val="FFFFFF"/>
              </a:buClr>
              <a:buSzPts val="800"/>
              <a:buFont typeface="Gill Sans"/>
              <a:buNone/>
              <a:defRPr/>
            </a:lvl4pPr>
            <a:lvl5pPr marL="0" lvl="4" indent="0" algn="r">
              <a:spcBef>
                <a:spcPts val="0"/>
              </a:spcBef>
              <a:spcAft>
                <a:spcPts val="0"/>
              </a:spcAft>
              <a:buClr>
                <a:srgbClr val="FFFFFF"/>
              </a:buClr>
              <a:buSzPts val="800"/>
              <a:buFont typeface="Gill Sans"/>
              <a:buNone/>
              <a:defRPr/>
            </a:lvl5pPr>
            <a:lvl6pPr marL="0" lvl="5" indent="0" algn="r">
              <a:spcBef>
                <a:spcPts val="0"/>
              </a:spcBef>
              <a:spcAft>
                <a:spcPts val="0"/>
              </a:spcAft>
              <a:buClr>
                <a:srgbClr val="FFFFFF"/>
              </a:buClr>
              <a:buSzPts val="800"/>
              <a:buFont typeface="Gill Sans"/>
              <a:buNone/>
              <a:defRPr/>
            </a:lvl6pPr>
            <a:lvl7pPr marL="0" lvl="6" indent="0" algn="r">
              <a:spcBef>
                <a:spcPts val="0"/>
              </a:spcBef>
              <a:spcAft>
                <a:spcPts val="0"/>
              </a:spcAft>
              <a:buClr>
                <a:srgbClr val="FFFFFF"/>
              </a:buClr>
              <a:buSzPts val="800"/>
              <a:buFont typeface="Gill Sans"/>
              <a:buNone/>
              <a:defRPr/>
            </a:lvl7pPr>
            <a:lvl8pPr marL="0" lvl="7" indent="0" algn="r">
              <a:spcBef>
                <a:spcPts val="0"/>
              </a:spcBef>
              <a:spcAft>
                <a:spcPts val="0"/>
              </a:spcAft>
              <a:buClr>
                <a:srgbClr val="FFFFFF"/>
              </a:buClr>
              <a:buSzPts val="800"/>
              <a:buFont typeface="Gill Sans"/>
              <a:buNone/>
              <a:defRPr/>
            </a:lvl8pPr>
            <a:lvl9pPr marL="0" lvl="8" indent="0" algn="r">
              <a:spcBef>
                <a:spcPts val="0"/>
              </a:spcBef>
              <a:spcAft>
                <a:spcPts val="0"/>
              </a:spcAft>
              <a:buClr>
                <a:srgbClr val="FFFFFF"/>
              </a:buClr>
              <a:buSzPts val="800"/>
              <a:buFont typeface="Gill Sans"/>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60"/>
          <p:cNvSpPr txBox="1">
            <a:spLocks noGrp="1"/>
          </p:cNvSpPr>
          <p:nvPr>
            <p:ph type="title"/>
          </p:nvPr>
        </p:nvSpPr>
        <p:spPr>
          <a:xfrm>
            <a:off x="1673352" y="723519"/>
            <a:ext cx="5797296" cy="89154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60"/>
          <p:cNvSpPr txBox="1">
            <a:spLocks noGrp="1"/>
          </p:cNvSpPr>
          <p:nvPr>
            <p:ph type="body" idx="1"/>
          </p:nvPr>
        </p:nvSpPr>
        <p:spPr>
          <a:xfrm rot="5400000">
            <a:off x="3408757" y="243130"/>
            <a:ext cx="2326487" cy="579729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SzPts val="1800"/>
              <a:buChar char="•"/>
              <a:defRPr/>
            </a:lvl1pPr>
            <a:lvl2pPr marL="914400" lvl="1" indent="-342900" algn="l">
              <a:lnSpc>
                <a:spcPct val="100000"/>
              </a:lnSpc>
              <a:spcBef>
                <a:spcPts val="750"/>
              </a:spcBef>
              <a:spcAft>
                <a:spcPts val="0"/>
              </a:spcAft>
              <a:buSzPts val="1800"/>
              <a:buChar char="•"/>
              <a:defRPr/>
            </a:lvl2pPr>
            <a:lvl3pPr marL="1371600" lvl="2" indent="-342900" algn="l">
              <a:lnSpc>
                <a:spcPct val="100000"/>
              </a:lnSpc>
              <a:spcBef>
                <a:spcPts val="750"/>
              </a:spcBef>
              <a:spcAft>
                <a:spcPts val="0"/>
              </a:spcAft>
              <a:buSzPts val="1800"/>
              <a:buChar char="•"/>
              <a:defRPr/>
            </a:lvl3pPr>
            <a:lvl4pPr marL="1828800" lvl="3" indent="-342900" algn="l">
              <a:lnSpc>
                <a:spcPct val="100000"/>
              </a:lnSpc>
              <a:spcBef>
                <a:spcPts val="750"/>
              </a:spcBef>
              <a:spcAft>
                <a:spcPts val="0"/>
              </a:spcAft>
              <a:buSzPts val="1800"/>
              <a:buChar char="•"/>
              <a:defRPr/>
            </a:lvl4pPr>
            <a:lvl5pPr marL="2286000" lvl="4" indent="-342900" algn="l">
              <a:lnSpc>
                <a:spcPct val="100000"/>
              </a:lnSpc>
              <a:spcBef>
                <a:spcPts val="750"/>
              </a:spcBef>
              <a:spcAft>
                <a:spcPts val="0"/>
              </a:spcAft>
              <a:buSzPts val="1800"/>
              <a:buChar char="•"/>
              <a:defRPr/>
            </a:lvl5pPr>
            <a:lvl6pPr marL="2743200" lvl="5" indent="-342900" algn="l">
              <a:lnSpc>
                <a:spcPct val="100000"/>
              </a:lnSpc>
              <a:spcBef>
                <a:spcPts val="750"/>
              </a:spcBef>
              <a:spcAft>
                <a:spcPts val="0"/>
              </a:spcAft>
              <a:buSzPts val="1800"/>
              <a:buChar char="•"/>
              <a:defRPr/>
            </a:lvl6pPr>
            <a:lvl7pPr marL="3200400" lvl="6" indent="-342900" algn="l">
              <a:lnSpc>
                <a:spcPct val="100000"/>
              </a:lnSpc>
              <a:spcBef>
                <a:spcPts val="750"/>
              </a:spcBef>
              <a:spcAft>
                <a:spcPts val="0"/>
              </a:spcAft>
              <a:buSzPts val="1800"/>
              <a:buChar char="•"/>
              <a:defRPr/>
            </a:lvl7pPr>
            <a:lvl8pPr marL="3657600" lvl="7" indent="-342900" algn="l">
              <a:lnSpc>
                <a:spcPct val="100000"/>
              </a:lnSpc>
              <a:spcBef>
                <a:spcPts val="750"/>
              </a:spcBef>
              <a:spcAft>
                <a:spcPts val="0"/>
              </a:spcAft>
              <a:buSzPts val="1800"/>
              <a:buChar char="•"/>
              <a:defRPr/>
            </a:lvl8pPr>
            <a:lvl9pPr marL="4114800" lvl="8" indent="-342900" algn="l">
              <a:lnSpc>
                <a:spcPct val="100000"/>
              </a:lnSpc>
              <a:spcBef>
                <a:spcPts val="750"/>
              </a:spcBef>
              <a:spcAft>
                <a:spcPts val="0"/>
              </a:spcAft>
              <a:buSzPts val="1800"/>
              <a:buChar char="•"/>
              <a:defRPr/>
            </a:lvl9pPr>
          </a:lstStyle>
          <a:p>
            <a:endParaRPr/>
          </a:p>
        </p:txBody>
      </p:sp>
      <p:sp>
        <p:nvSpPr>
          <p:cNvPr id="88" name="Google Shape;88;p60"/>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60"/>
          <p:cNvSpPr txBox="1">
            <a:spLocks noGrp="1"/>
          </p:cNvSpPr>
          <p:nvPr>
            <p:ph type="ftr" idx="11"/>
          </p:nvPr>
        </p:nvSpPr>
        <p:spPr>
          <a:xfrm>
            <a:off x="1200150" y="4677156"/>
            <a:ext cx="4425892"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60"/>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r">
              <a:spcBef>
                <a:spcPts val="0"/>
              </a:spcBef>
              <a:spcAft>
                <a:spcPts val="0"/>
              </a:spcAft>
              <a:buClr>
                <a:srgbClr val="FFFFFF"/>
              </a:buClr>
              <a:buSzPts val="800"/>
              <a:buFont typeface="Gill Sans"/>
              <a:buNone/>
              <a:defRPr/>
            </a:lvl1pPr>
            <a:lvl2pPr marL="0" lvl="1" indent="0" algn="r">
              <a:spcBef>
                <a:spcPts val="0"/>
              </a:spcBef>
              <a:spcAft>
                <a:spcPts val="0"/>
              </a:spcAft>
              <a:buClr>
                <a:srgbClr val="FFFFFF"/>
              </a:buClr>
              <a:buSzPts val="800"/>
              <a:buFont typeface="Gill Sans"/>
              <a:buNone/>
              <a:defRPr/>
            </a:lvl2pPr>
            <a:lvl3pPr marL="0" lvl="2" indent="0" algn="r">
              <a:spcBef>
                <a:spcPts val="0"/>
              </a:spcBef>
              <a:spcAft>
                <a:spcPts val="0"/>
              </a:spcAft>
              <a:buClr>
                <a:srgbClr val="FFFFFF"/>
              </a:buClr>
              <a:buSzPts val="800"/>
              <a:buFont typeface="Gill Sans"/>
              <a:buNone/>
              <a:defRPr/>
            </a:lvl3pPr>
            <a:lvl4pPr marL="0" lvl="3" indent="0" algn="r">
              <a:spcBef>
                <a:spcPts val="0"/>
              </a:spcBef>
              <a:spcAft>
                <a:spcPts val="0"/>
              </a:spcAft>
              <a:buClr>
                <a:srgbClr val="FFFFFF"/>
              </a:buClr>
              <a:buSzPts val="800"/>
              <a:buFont typeface="Gill Sans"/>
              <a:buNone/>
              <a:defRPr/>
            </a:lvl4pPr>
            <a:lvl5pPr marL="0" lvl="4" indent="0" algn="r">
              <a:spcBef>
                <a:spcPts val="0"/>
              </a:spcBef>
              <a:spcAft>
                <a:spcPts val="0"/>
              </a:spcAft>
              <a:buClr>
                <a:srgbClr val="FFFFFF"/>
              </a:buClr>
              <a:buSzPts val="800"/>
              <a:buFont typeface="Gill Sans"/>
              <a:buNone/>
              <a:defRPr/>
            </a:lvl5pPr>
            <a:lvl6pPr marL="0" lvl="5" indent="0" algn="r">
              <a:spcBef>
                <a:spcPts val="0"/>
              </a:spcBef>
              <a:spcAft>
                <a:spcPts val="0"/>
              </a:spcAft>
              <a:buClr>
                <a:srgbClr val="FFFFFF"/>
              </a:buClr>
              <a:buSzPts val="800"/>
              <a:buFont typeface="Gill Sans"/>
              <a:buNone/>
              <a:defRPr/>
            </a:lvl6pPr>
            <a:lvl7pPr marL="0" lvl="6" indent="0" algn="r">
              <a:spcBef>
                <a:spcPts val="0"/>
              </a:spcBef>
              <a:spcAft>
                <a:spcPts val="0"/>
              </a:spcAft>
              <a:buClr>
                <a:srgbClr val="FFFFFF"/>
              </a:buClr>
              <a:buSzPts val="800"/>
              <a:buFont typeface="Gill Sans"/>
              <a:buNone/>
              <a:defRPr/>
            </a:lvl7pPr>
            <a:lvl8pPr marL="0" lvl="7" indent="0" algn="r">
              <a:spcBef>
                <a:spcPts val="0"/>
              </a:spcBef>
              <a:spcAft>
                <a:spcPts val="0"/>
              </a:spcAft>
              <a:buClr>
                <a:srgbClr val="FFFFFF"/>
              </a:buClr>
              <a:buSzPts val="800"/>
              <a:buFont typeface="Gill Sans"/>
              <a:buNone/>
              <a:defRPr/>
            </a:lvl8pPr>
            <a:lvl9pPr marL="0" lvl="8" indent="0" algn="r">
              <a:spcBef>
                <a:spcPts val="0"/>
              </a:spcBef>
              <a:spcAft>
                <a:spcPts val="0"/>
              </a:spcAft>
              <a:buClr>
                <a:srgbClr val="FFFFFF"/>
              </a:buClr>
              <a:buSzPts val="800"/>
              <a:buFont typeface="Gill Sans"/>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61"/>
          <p:cNvSpPr txBox="1">
            <a:spLocks noGrp="1"/>
          </p:cNvSpPr>
          <p:nvPr>
            <p:ph type="title"/>
          </p:nvPr>
        </p:nvSpPr>
        <p:spPr>
          <a:xfrm rot="5400000">
            <a:off x="5108007" y="2084772"/>
            <a:ext cx="3737610" cy="973956"/>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61"/>
          <p:cNvSpPr txBox="1">
            <a:spLocks noGrp="1"/>
          </p:cNvSpPr>
          <p:nvPr>
            <p:ph type="body" idx="1"/>
          </p:nvPr>
        </p:nvSpPr>
        <p:spPr>
          <a:xfrm rot="5400000">
            <a:off x="2128981" y="247317"/>
            <a:ext cx="3737610" cy="464886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SzPts val="1800"/>
              <a:buChar char="•"/>
              <a:defRPr/>
            </a:lvl1pPr>
            <a:lvl2pPr marL="914400" lvl="1" indent="-342900" algn="l">
              <a:lnSpc>
                <a:spcPct val="100000"/>
              </a:lnSpc>
              <a:spcBef>
                <a:spcPts val="750"/>
              </a:spcBef>
              <a:spcAft>
                <a:spcPts val="0"/>
              </a:spcAft>
              <a:buSzPts val="1800"/>
              <a:buChar char="•"/>
              <a:defRPr/>
            </a:lvl2pPr>
            <a:lvl3pPr marL="1371600" lvl="2" indent="-342900" algn="l">
              <a:lnSpc>
                <a:spcPct val="100000"/>
              </a:lnSpc>
              <a:spcBef>
                <a:spcPts val="750"/>
              </a:spcBef>
              <a:spcAft>
                <a:spcPts val="0"/>
              </a:spcAft>
              <a:buSzPts val="1800"/>
              <a:buChar char="•"/>
              <a:defRPr/>
            </a:lvl3pPr>
            <a:lvl4pPr marL="1828800" lvl="3" indent="-342900" algn="l">
              <a:lnSpc>
                <a:spcPct val="100000"/>
              </a:lnSpc>
              <a:spcBef>
                <a:spcPts val="750"/>
              </a:spcBef>
              <a:spcAft>
                <a:spcPts val="0"/>
              </a:spcAft>
              <a:buSzPts val="1800"/>
              <a:buChar char="•"/>
              <a:defRPr/>
            </a:lvl4pPr>
            <a:lvl5pPr marL="2286000" lvl="4" indent="-342900" algn="l">
              <a:lnSpc>
                <a:spcPct val="100000"/>
              </a:lnSpc>
              <a:spcBef>
                <a:spcPts val="750"/>
              </a:spcBef>
              <a:spcAft>
                <a:spcPts val="0"/>
              </a:spcAft>
              <a:buSzPts val="1800"/>
              <a:buChar char="•"/>
              <a:defRPr/>
            </a:lvl5pPr>
            <a:lvl6pPr marL="2743200" lvl="5" indent="-342900" algn="l">
              <a:lnSpc>
                <a:spcPct val="100000"/>
              </a:lnSpc>
              <a:spcBef>
                <a:spcPts val="750"/>
              </a:spcBef>
              <a:spcAft>
                <a:spcPts val="0"/>
              </a:spcAft>
              <a:buSzPts val="1800"/>
              <a:buChar char="•"/>
              <a:defRPr/>
            </a:lvl6pPr>
            <a:lvl7pPr marL="3200400" lvl="6" indent="-342900" algn="l">
              <a:lnSpc>
                <a:spcPct val="100000"/>
              </a:lnSpc>
              <a:spcBef>
                <a:spcPts val="750"/>
              </a:spcBef>
              <a:spcAft>
                <a:spcPts val="0"/>
              </a:spcAft>
              <a:buSzPts val="1800"/>
              <a:buChar char="•"/>
              <a:defRPr/>
            </a:lvl7pPr>
            <a:lvl8pPr marL="3657600" lvl="7" indent="-342900" algn="l">
              <a:lnSpc>
                <a:spcPct val="100000"/>
              </a:lnSpc>
              <a:spcBef>
                <a:spcPts val="750"/>
              </a:spcBef>
              <a:spcAft>
                <a:spcPts val="0"/>
              </a:spcAft>
              <a:buSzPts val="1800"/>
              <a:buChar char="•"/>
              <a:defRPr/>
            </a:lvl8pPr>
            <a:lvl9pPr marL="4114800" lvl="8" indent="-342900" algn="l">
              <a:lnSpc>
                <a:spcPct val="100000"/>
              </a:lnSpc>
              <a:spcBef>
                <a:spcPts val="750"/>
              </a:spcBef>
              <a:spcAft>
                <a:spcPts val="0"/>
              </a:spcAft>
              <a:buSzPts val="1800"/>
              <a:buChar char="•"/>
              <a:defRPr/>
            </a:lvl9pPr>
          </a:lstStyle>
          <a:p>
            <a:endParaRPr/>
          </a:p>
        </p:txBody>
      </p:sp>
      <p:sp>
        <p:nvSpPr>
          <p:cNvPr id="94" name="Google Shape;94;p61"/>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61"/>
          <p:cNvSpPr txBox="1">
            <a:spLocks noGrp="1"/>
          </p:cNvSpPr>
          <p:nvPr>
            <p:ph type="ftr" idx="11"/>
          </p:nvPr>
        </p:nvSpPr>
        <p:spPr>
          <a:xfrm>
            <a:off x="1200150" y="4677156"/>
            <a:ext cx="4425892"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61"/>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r">
              <a:spcBef>
                <a:spcPts val="0"/>
              </a:spcBef>
              <a:spcAft>
                <a:spcPts val="0"/>
              </a:spcAft>
              <a:buClr>
                <a:srgbClr val="FFFFFF"/>
              </a:buClr>
              <a:buSzPts val="800"/>
              <a:buFont typeface="Gill Sans"/>
              <a:buNone/>
              <a:defRPr/>
            </a:lvl1pPr>
            <a:lvl2pPr marL="0" lvl="1" indent="0" algn="r">
              <a:spcBef>
                <a:spcPts val="0"/>
              </a:spcBef>
              <a:spcAft>
                <a:spcPts val="0"/>
              </a:spcAft>
              <a:buClr>
                <a:srgbClr val="FFFFFF"/>
              </a:buClr>
              <a:buSzPts val="800"/>
              <a:buFont typeface="Gill Sans"/>
              <a:buNone/>
              <a:defRPr/>
            </a:lvl2pPr>
            <a:lvl3pPr marL="0" lvl="2" indent="0" algn="r">
              <a:spcBef>
                <a:spcPts val="0"/>
              </a:spcBef>
              <a:spcAft>
                <a:spcPts val="0"/>
              </a:spcAft>
              <a:buClr>
                <a:srgbClr val="FFFFFF"/>
              </a:buClr>
              <a:buSzPts val="800"/>
              <a:buFont typeface="Gill Sans"/>
              <a:buNone/>
              <a:defRPr/>
            </a:lvl3pPr>
            <a:lvl4pPr marL="0" lvl="3" indent="0" algn="r">
              <a:spcBef>
                <a:spcPts val="0"/>
              </a:spcBef>
              <a:spcAft>
                <a:spcPts val="0"/>
              </a:spcAft>
              <a:buClr>
                <a:srgbClr val="FFFFFF"/>
              </a:buClr>
              <a:buSzPts val="800"/>
              <a:buFont typeface="Gill Sans"/>
              <a:buNone/>
              <a:defRPr/>
            </a:lvl4pPr>
            <a:lvl5pPr marL="0" lvl="4" indent="0" algn="r">
              <a:spcBef>
                <a:spcPts val="0"/>
              </a:spcBef>
              <a:spcAft>
                <a:spcPts val="0"/>
              </a:spcAft>
              <a:buClr>
                <a:srgbClr val="FFFFFF"/>
              </a:buClr>
              <a:buSzPts val="800"/>
              <a:buFont typeface="Gill Sans"/>
              <a:buNone/>
              <a:defRPr/>
            </a:lvl5pPr>
            <a:lvl6pPr marL="0" lvl="5" indent="0" algn="r">
              <a:spcBef>
                <a:spcPts val="0"/>
              </a:spcBef>
              <a:spcAft>
                <a:spcPts val="0"/>
              </a:spcAft>
              <a:buClr>
                <a:srgbClr val="FFFFFF"/>
              </a:buClr>
              <a:buSzPts val="800"/>
              <a:buFont typeface="Gill Sans"/>
              <a:buNone/>
              <a:defRPr/>
            </a:lvl6pPr>
            <a:lvl7pPr marL="0" lvl="6" indent="0" algn="r">
              <a:spcBef>
                <a:spcPts val="0"/>
              </a:spcBef>
              <a:spcAft>
                <a:spcPts val="0"/>
              </a:spcAft>
              <a:buClr>
                <a:srgbClr val="FFFFFF"/>
              </a:buClr>
              <a:buSzPts val="800"/>
              <a:buFont typeface="Gill Sans"/>
              <a:buNone/>
              <a:defRPr/>
            </a:lvl7pPr>
            <a:lvl8pPr marL="0" lvl="7" indent="0" algn="r">
              <a:spcBef>
                <a:spcPts val="0"/>
              </a:spcBef>
              <a:spcAft>
                <a:spcPts val="0"/>
              </a:spcAft>
              <a:buClr>
                <a:srgbClr val="FFFFFF"/>
              </a:buClr>
              <a:buSzPts val="800"/>
              <a:buFont typeface="Gill Sans"/>
              <a:buNone/>
              <a:defRPr/>
            </a:lvl8pPr>
            <a:lvl9pPr marL="0" lvl="8" indent="0" algn="r">
              <a:spcBef>
                <a:spcPts val="0"/>
              </a:spcBef>
              <a:spcAft>
                <a:spcPts val="0"/>
              </a:spcAft>
              <a:buClr>
                <a:srgbClr val="FFFFFF"/>
              </a:buClr>
              <a:buSzPts val="800"/>
              <a:buFont typeface="Gill Sans"/>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103"/>
        <p:cNvGrpSpPr/>
        <p:nvPr/>
      </p:nvGrpSpPr>
      <p:grpSpPr>
        <a:xfrm>
          <a:off x="0" y="0"/>
          <a:ext cx="0" cy="0"/>
          <a:chOff x="0" y="0"/>
          <a:chExt cx="0" cy="0"/>
        </a:xfrm>
      </p:grpSpPr>
      <p:sp>
        <p:nvSpPr>
          <p:cNvPr id="104" name="Google Shape;104;p48"/>
          <p:cNvSpPr txBox="1">
            <a:spLocks noGrp="1"/>
          </p:cNvSpPr>
          <p:nvPr>
            <p:ph type="ctrTitle"/>
          </p:nvPr>
        </p:nvSpPr>
        <p:spPr>
          <a:xfrm>
            <a:off x="1200150" y="1790058"/>
            <a:ext cx="6743700" cy="123444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2850"/>
              <a:buFont typeface="Gill Sans"/>
              <a:buNone/>
              <a:defRPr sz="285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48"/>
          <p:cNvSpPr txBox="1">
            <a:spLocks noGrp="1"/>
          </p:cNvSpPr>
          <p:nvPr>
            <p:ph type="subTitle" idx="1"/>
          </p:nvPr>
        </p:nvSpPr>
        <p:spPr>
          <a:xfrm>
            <a:off x="2021396" y="3264408"/>
            <a:ext cx="5101209" cy="92992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SzPts val="1500"/>
              <a:buNone/>
              <a:defRPr sz="1500">
                <a:solidFill>
                  <a:srgbClr val="FEFEFE"/>
                </a:solidFill>
              </a:defRPr>
            </a:lvl1pPr>
            <a:lvl2pPr lvl="1" algn="ctr">
              <a:lnSpc>
                <a:spcPct val="100000"/>
              </a:lnSpc>
              <a:spcBef>
                <a:spcPts val="750"/>
              </a:spcBef>
              <a:spcAft>
                <a:spcPts val="0"/>
              </a:spcAft>
              <a:buSzPts val="1500"/>
              <a:buNone/>
              <a:defRPr sz="1500"/>
            </a:lvl2pPr>
            <a:lvl3pPr lvl="2" algn="ctr">
              <a:lnSpc>
                <a:spcPct val="100000"/>
              </a:lnSpc>
              <a:spcBef>
                <a:spcPts val="750"/>
              </a:spcBef>
              <a:spcAft>
                <a:spcPts val="0"/>
              </a:spcAft>
              <a:buSzPts val="1350"/>
              <a:buNone/>
              <a:defRPr sz="1350"/>
            </a:lvl3pPr>
            <a:lvl4pPr lvl="3" algn="ctr">
              <a:lnSpc>
                <a:spcPct val="100000"/>
              </a:lnSpc>
              <a:spcBef>
                <a:spcPts val="750"/>
              </a:spcBef>
              <a:spcAft>
                <a:spcPts val="0"/>
              </a:spcAft>
              <a:buSzPts val="1200"/>
              <a:buNone/>
              <a:defRPr sz="1200"/>
            </a:lvl4pPr>
            <a:lvl5pPr lvl="4" algn="ctr">
              <a:lnSpc>
                <a:spcPct val="100000"/>
              </a:lnSpc>
              <a:spcBef>
                <a:spcPts val="750"/>
              </a:spcBef>
              <a:spcAft>
                <a:spcPts val="0"/>
              </a:spcAft>
              <a:buSzPts val="1200"/>
              <a:buNone/>
              <a:defRPr sz="1200"/>
            </a:lvl5pPr>
            <a:lvl6pPr lvl="5" algn="ctr">
              <a:lnSpc>
                <a:spcPct val="100000"/>
              </a:lnSpc>
              <a:spcBef>
                <a:spcPts val="750"/>
              </a:spcBef>
              <a:spcAft>
                <a:spcPts val="0"/>
              </a:spcAft>
              <a:buSzPts val="1200"/>
              <a:buNone/>
              <a:defRPr sz="1200"/>
            </a:lvl6pPr>
            <a:lvl7pPr lvl="6" algn="ctr">
              <a:lnSpc>
                <a:spcPct val="100000"/>
              </a:lnSpc>
              <a:spcBef>
                <a:spcPts val="750"/>
              </a:spcBef>
              <a:spcAft>
                <a:spcPts val="0"/>
              </a:spcAft>
              <a:buSzPts val="1200"/>
              <a:buNone/>
              <a:defRPr sz="1200"/>
            </a:lvl7pPr>
            <a:lvl8pPr lvl="7" algn="ctr">
              <a:lnSpc>
                <a:spcPct val="100000"/>
              </a:lnSpc>
              <a:spcBef>
                <a:spcPts val="750"/>
              </a:spcBef>
              <a:spcAft>
                <a:spcPts val="0"/>
              </a:spcAft>
              <a:buSzPts val="1200"/>
              <a:buNone/>
              <a:defRPr sz="1200"/>
            </a:lvl8pPr>
            <a:lvl9pPr lvl="8" algn="ctr">
              <a:lnSpc>
                <a:spcPct val="100000"/>
              </a:lnSpc>
              <a:spcBef>
                <a:spcPts val="750"/>
              </a:spcBef>
              <a:spcAft>
                <a:spcPts val="0"/>
              </a:spcAft>
              <a:buSzPts val="1200"/>
              <a:buNone/>
              <a:defRPr sz="1200"/>
            </a:lvl9pPr>
          </a:lstStyle>
          <a:p>
            <a:endParaRPr/>
          </a:p>
        </p:txBody>
      </p:sp>
      <p:sp>
        <p:nvSpPr>
          <p:cNvPr id="106" name="Google Shape;106;p48"/>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8"/>
          <p:cNvSpPr txBox="1">
            <a:spLocks noGrp="1"/>
          </p:cNvSpPr>
          <p:nvPr>
            <p:ph type="ftr" idx="11"/>
          </p:nvPr>
        </p:nvSpPr>
        <p:spPr>
          <a:xfrm>
            <a:off x="1200150" y="4677156"/>
            <a:ext cx="4425892"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8"/>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r">
              <a:spcBef>
                <a:spcPts val="0"/>
              </a:spcBef>
              <a:spcAft>
                <a:spcPts val="0"/>
              </a:spcAft>
              <a:buClr>
                <a:srgbClr val="FFFFFF"/>
              </a:buClr>
              <a:buSzPts val="800"/>
              <a:buFont typeface="Gill Sans"/>
              <a:buNone/>
              <a:defRPr/>
            </a:lvl1pPr>
            <a:lvl2pPr marL="0" lvl="1" indent="0" algn="r">
              <a:spcBef>
                <a:spcPts val="0"/>
              </a:spcBef>
              <a:spcAft>
                <a:spcPts val="0"/>
              </a:spcAft>
              <a:buClr>
                <a:srgbClr val="FFFFFF"/>
              </a:buClr>
              <a:buSzPts val="800"/>
              <a:buFont typeface="Gill Sans"/>
              <a:buNone/>
              <a:defRPr/>
            </a:lvl2pPr>
            <a:lvl3pPr marL="0" lvl="2" indent="0" algn="r">
              <a:spcBef>
                <a:spcPts val="0"/>
              </a:spcBef>
              <a:spcAft>
                <a:spcPts val="0"/>
              </a:spcAft>
              <a:buClr>
                <a:srgbClr val="FFFFFF"/>
              </a:buClr>
              <a:buSzPts val="800"/>
              <a:buFont typeface="Gill Sans"/>
              <a:buNone/>
              <a:defRPr/>
            </a:lvl3pPr>
            <a:lvl4pPr marL="0" lvl="3" indent="0" algn="r">
              <a:spcBef>
                <a:spcPts val="0"/>
              </a:spcBef>
              <a:spcAft>
                <a:spcPts val="0"/>
              </a:spcAft>
              <a:buClr>
                <a:srgbClr val="FFFFFF"/>
              </a:buClr>
              <a:buSzPts val="800"/>
              <a:buFont typeface="Gill Sans"/>
              <a:buNone/>
              <a:defRPr/>
            </a:lvl4pPr>
            <a:lvl5pPr marL="0" lvl="4" indent="0" algn="r">
              <a:spcBef>
                <a:spcPts val="0"/>
              </a:spcBef>
              <a:spcAft>
                <a:spcPts val="0"/>
              </a:spcAft>
              <a:buClr>
                <a:srgbClr val="FFFFFF"/>
              </a:buClr>
              <a:buSzPts val="800"/>
              <a:buFont typeface="Gill Sans"/>
              <a:buNone/>
              <a:defRPr/>
            </a:lvl5pPr>
            <a:lvl6pPr marL="0" lvl="5" indent="0" algn="r">
              <a:spcBef>
                <a:spcPts val="0"/>
              </a:spcBef>
              <a:spcAft>
                <a:spcPts val="0"/>
              </a:spcAft>
              <a:buClr>
                <a:srgbClr val="FFFFFF"/>
              </a:buClr>
              <a:buSzPts val="800"/>
              <a:buFont typeface="Gill Sans"/>
              <a:buNone/>
              <a:defRPr/>
            </a:lvl6pPr>
            <a:lvl7pPr marL="0" lvl="6" indent="0" algn="r">
              <a:spcBef>
                <a:spcPts val="0"/>
              </a:spcBef>
              <a:spcAft>
                <a:spcPts val="0"/>
              </a:spcAft>
              <a:buClr>
                <a:srgbClr val="FFFFFF"/>
              </a:buClr>
              <a:buSzPts val="800"/>
              <a:buFont typeface="Gill Sans"/>
              <a:buNone/>
              <a:defRPr/>
            </a:lvl7pPr>
            <a:lvl8pPr marL="0" lvl="7" indent="0" algn="r">
              <a:spcBef>
                <a:spcPts val="0"/>
              </a:spcBef>
              <a:spcAft>
                <a:spcPts val="0"/>
              </a:spcAft>
              <a:buClr>
                <a:srgbClr val="FFFFFF"/>
              </a:buClr>
              <a:buSzPts val="800"/>
              <a:buFont typeface="Gill Sans"/>
              <a:buNone/>
              <a:defRPr/>
            </a:lvl8pPr>
            <a:lvl9pPr marL="0" lvl="8" indent="0" algn="r">
              <a:spcBef>
                <a:spcPts val="0"/>
              </a:spcBef>
              <a:spcAft>
                <a:spcPts val="0"/>
              </a:spcAft>
              <a:buClr>
                <a:srgbClr val="FFFFFF"/>
              </a:buClr>
              <a:buSzPts val="800"/>
              <a:buFont typeface="Gill Sans"/>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50"/>
          <p:cNvSpPr txBox="1">
            <a:spLocks noGrp="1"/>
          </p:cNvSpPr>
          <p:nvPr>
            <p:ph type="title"/>
          </p:nvPr>
        </p:nvSpPr>
        <p:spPr>
          <a:xfrm>
            <a:off x="311700" y="2150850"/>
            <a:ext cx="8520600" cy="841800"/>
          </a:xfrm>
          <a:prstGeom prst="rect">
            <a:avLst/>
          </a:prstGeom>
          <a:solidFill>
            <a:schemeClr val="dk1"/>
          </a:solidFill>
          <a:ln w="31750" cap="sq" cmpd="sng">
            <a:solidFill>
              <a:srgbClr val="FEFEFE"/>
            </a:solidFill>
            <a:prstDash val="solid"/>
            <a:miter lim="800000"/>
            <a:headEnd type="none" w="sm" len="sm"/>
            <a:tailEnd type="none" w="sm" len="sm"/>
          </a:ln>
        </p:spPr>
        <p:txBody>
          <a:bodyPr spcFirstLastPara="1" wrap="square" lIns="91425" tIns="91425" rIns="91425" bIns="91425" anchor="ctr" anchorCtr="0">
            <a:normAutofit/>
          </a:bodyPr>
          <a:lstStyle>
            <a:lvl1pPr lvl="0" algn="ctr">
              <a:lnSpc>
                <a:spcPct val="90000"/>
              </a:lnSpc>
              <a:spcBef>
                <a:spcPts val="0"/>
              </a:spcBef>
              <a:spcAft>
                <a:spcPts val="0"/>
              </a:spcAft>
              <a:buClr>
                <a:srgbClr val="FEFEFE"/>
              </a:buClr>
              <a:buSzPts val="3600"/>
              <a:buFont typeface="Gill Sans"/>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1" name="Google Shape;111;p50"/>
          <p:cNvSpPr txBox="1">
            <a:spLocks noGrp="1"/>
          </p:cNvSpPr>
          <p:nvPr>
            <p:ph type="sldNum" idx="12"/>
          </p:nvPr>
        </p:nvSpPr>
        <p:spPr>
          <a:xfrm>
            <a:off x="8472458" y="4663217"/>
            <a:ext cx="548700" cy="393600"/>
          </a:xfrm>
          <a:prstGeom prst="rect">
            <a:avLst/>
          </a:prstGeom>
          <a:solidFill>
            <a:srgbClr val="1D1D1D">
              <a:alpha val="69803"/>
            </a:srgbClr>
          </a:solid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1pPr>
            <a:lvl2pPr marL="0" marR="0" lvl="1"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2pPr>
            <a:lvl3pPr marL="0" marR="0" lvl="2"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3pPr>
            <a:lvl4pPr marL="0" marR="0" lvl="3"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4pPr>
            <a:lvl5pPr marL="0" marR="0" lvl="4"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5pPr>
            <a:lvl6pPr marL="0" marR="0" lvl="5"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6pPr>
            <a:lvl7pPr marL="0" marR="0" lvl="6"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7pPr>
            <a:lvl8pPr marL="0" marR="0" lvl="7"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8pPr>
            <a:lvl9pPr marL="0" marR="0" lvl="8"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
        <p:cNvGrpSpPr/>
        <p:nvPr/>
      </p:nvGrpSpPr>
      <p:grpSpPr>
        <a:xfrm>
          <a:off x="0" y="0"/>
          <a:ext cx="0" cy="0"/>
          <a:chOff x="0" y="0"/>
          <a:chExt cx="0" cy="0"/>
        </a:xfrm>
      </p:grpSpPr>
      <p:sp>
        <p:nvSpPr>
          <p:cNvPr id="113" name="Google Shape;113;p51"/>
          <p:cNvSpPr txBox="1">
            <a:spLocks noGrp="1"/>
          </p:cNvSpPr>
          <p:nvPr>
            <p:ph type="title"/>
          </p:nvPr>
        </p:nvSpPr>
        <p:spPr>
          <a:xfrm>
            <a:off x="311700" y="445025"/>
            <a:ext cx="8520600" cy="572700"/>
          </a:xfrm>
          <a:prstGeom prst="rect">
            <a:avLst/>
          </a:prstGeom>
          <a:solidFill>
            <a:schemeClr val="dk1"/>
          </a:solidFill>
          <a:ln w="31750" cap="sq" cmpd="sng">
            <a:solidFill>
              <a:srgbClr val="FEFEFE"/>
            </a:solidFill>
            <a:prstDash val="solid"/>
            <a:miter lim="800000"/>
            <a:headEnd type="none" w="sm" len="sm"/>
            <a:tailEnd type="none" w="sm" len="sm"/>
          </a:ln>
        </p:spPr>
        <p:txBody>
          <a:bodyPr spcFirstLastPara="1" wrap="square" lIns="91425" tIns="91425" rIns="91425" bIns="91425" anchor="t" anchorCtr="0">
            <a:normAutofit/>
          </a:bodyPr>
          <a:lstStyle>
            <a:lvl1pPr lvl="0" algn="ctr">
              <a:lnSpc>
                <a:spcPct val="90000"/>
              </a:lnSpc>
              <a:spcBef>
                <a:spcPts val="0"/>
              </a:spcBef>
              <a:spcAft>
                <a:spcPts val="0"/>
              </a:spcAft>
              <a:buClr>
                <a:srgbClr val="FEFEFE"/>
              </a:buClr>
              <a:buSzPts val="2800"/>
              <a:buFont typeface="Gill Sans"/>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4" name="Google Shape;114;p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115" name="Google Shape;115;p51"/>
          <p:cNvSpPr txBox="1">
            <a:spLocks noGrp="1"/>
          </p:cNvSpPr>
          <p:nvPr>
            <p:ph type="sldNum" idx="12"/>
          </p:nvPr>
        </p:nvSpPr>
        <p:spPr>
          <a:xfrm>
            <a:off x="8472458" y="4663217"/>
            <a:ext cx="548700" cy="393600"/>
          </a:xfrm>
          <a:prstGeom prst="rect">
            <a:avLst/>
          </a:prstGeom>
          <a:solidFill>
            <a:srgbClr val="1D1D1D">
              <a:alpha val="69803"/>
            </a:srgbClr>
          </a:solid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1pPr>
            <a:lvl2pPr marL="0" marR="0" lvl="1"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2pPr>
            <a:lvl3pPr marL="0" marR="0" lvl="2"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3pPr>
            <a:lvl4pPr marL="0" marR="0" lvl="3"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4pPr>
            <a:lvl5pPr marL="0" marR="0" lvl="4"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5pPr>
            <a:lvl6pPr marL="0" marR="0" lvl="5"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6pPr>
            <a:lvl7pPr marL="0" marR="0" lvl="6"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7pPr>
            <a:lvl8pPr marL="0" marR="0" lvl="7"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8pPr>
            <a:lvl9pPr marL="0" marR="0" lvl="8"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
        <p:cNvGrpSpPr/>
        <p:nvPr/>
      </p:nvGrpSpPr>
      <p:grpSpPr>
        <a:xfrm>
          <a:off x="0" y="0"/>
          <a:ext cx="0" cy="0"/>
          <a:chOff x="0" y="0"/>
          <a:chExt cx="0" cy="0"/>
        </a:xfrm>
      </p:grpSpPr>
      <p:sp>
        <p:nvSpPr>
          <p:cNvPr id="15" name="Google Shape;15;p44"/>
          <p:cNvSpPr txBox="1">
            <a:spLocks noGrp="1"/>
          </p:cNvSpPr>
          <p:nvPr>
            <p:ph type="title"/>
          </p:nvPr>
        </p:nvSpPr>
        <p:spPr>
          <a:xfrm>
            <a:off x="1673352" y="723519"/>
            <a:ext cx="5797296" cy="89154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4"/>
          <p:cNvSpPr txBox="1">
            <a:spLocks noGrp="1"/>
          </p:cNvSpPr>
          <p:nvPr>
            <p:ph type="body" idx="1"/>
          </p:nvPr>
        </p:nvSpPr>
        <p:spPr>
          <a:xfrm>
            <a:off x="1186434" y="1978533"/>
            <a:ext cx="3203828" cy="232648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SzPts val="1800"/>
              <a:buChar char="•"/>
              <a:defRPr/>
            </a:lvl1pPr>
            <a:lvl2pPr marL="914400" lvl="1" indent="-342900" algn="l">
              <a:lnSpc>
                <a:spcPct val="100000"/>
              </a:lnSpc>
              <a:spcBef>
                <a:spcPts val="750"/>
              </a:spcBef>
              <a:spcAft>
                <a:spcPts val="0"/>
              </a:spcAft>
              <a:buSzPts val="1800"/>
              <a:buChar char="•"/>
              <a:defRPr/>
            </a:lvl2pPr>
            <a:lvl3pPr marL="1371600" lvl="2" indent="-342900" algn="l">
              <a:lnSpc>
                <a:spcPct val="100000"/>
              </a:lnSpc>
              <a:spcBef>
                <a:spcPts val="750"/>
              </a:spcBef>
              <a:spcAft>
                <a:spcPts val="0"/>
              </a:spcAft>
              <a:buSzPts val="1800"/>
              <a:buChar char="•"/>
              <a:defRPr/>
            </a:lvl3pPr>
            <a:lvl4pPr marL="1828800" lvl="3" indent="-342900" algn="l">
              <a:lnSpc>
                <a:spcPct val="100000"/>
              </a:lnSpc>
              <a:spcBef>
                <a:spcPts val="750"/>
              </a:spcBef>
              <a:spcAft>
                <a:spcPts val="0"/>
              </a:spcAft>
              <a:buSzPts val="1800"/>
              <a:buChar char="•"/>
              <a:defRPr/>
            </a:lvl4pPr>
            <a:lvl5pPr marL="2286000" lvl="4" indent="-342900" algn="l">
              <a:lnSpc>
                <a:spcPct val="100000"/>
              </a:lnSpc>
              <a:spcBef>
                <a:spcPts val="750"/>
              </a:spcBef>
              <a:spcAft>
                <a:spcPts val="0"/>
              </a:spcAft>
              <a:buSzPts val="1800"/>
              <a:buChar char="•"/>
              <a:defRPr/>
            </a:lvl5pPr>
            <a:lvl6pPr marL="2743200" lvl="5" indent="-342900" algn="l">
              <a:lnSpc>
                <a:spcPct val="100000"/>
              </a:lnSpc>
              <a:spcBef>
                <a:spcPts val="750"/>
              </a:spcBef>
              <a:spcAft>
                <a:spcPts val="0"/>
              </a:spcAft>
              <a:buSzPts val="1800"/>
              <a:buChar char="•"/>
              <a:defRPr/>
            </a:lvl6pPr>
            <a:lvl7pPr marL="3200400" lvl="6" indent="-342900" algn="l">
              <a:lnSpc>
                <a:spcPct val="100000"/>
              </a:lnSpc>
              <a:spcBef>
                <a:spcPts val="750"/>
              </a:spcBef>
              <a:spcAft>
                <a:spcPts val="0"/>
              </a:spcAft>
              <a:buSzPts val="1800"/>
              <a:buChar char="•"/>
              <a:defRPr/>
            </a:lvl7pPr>
            <a:lvl8pPr marL="3657600" lvl="7" indent="-342900" algn="l">
              <a:lnSpc>
                <a:spcPct val="100000"/>
              </a:lnSpc>
              <a:spcBef>
                <a:spcPts val="750"/>
              </a:spcBef>
              <a:spcAft>
                <a:spcPts val="0"/>
              </a:spcAft>
              <a:buSzPts val="1800"/>
              <a:buChar char="•"/>
              <a:defRPr/>
            </a:lvl8pPr>
            <a:lvl9pPr marL="4114800" lvl="8" indent="-342900" algn="l">
              <a:lnSpc>
                <a:spcPct val="100000"/>
              </a:lnSpc>
              <a:spcBef>
                <a:spcPts val="750"/>
              </a:spcBef>
              <a:spcAft>
                <a:spcPts val="0"/>
              </a:spcAft>
              <a:buSzPts val="1800"/>
              <a:buChar char="•"/>
              <a:defRPr/>
            </a:lvl9pPr>
          </a:lstStyle>
          <a:p>
            <a:endParaRPr/>
          </a:p>
        </p:txBody>
      </p:sp>
      <p:sp>
        <p:nvSpPr>
          <p:cNvPr id="17" name="Google Shape;17;p44"/>
          <p:cNvSpPr txBox="1">
            <a:spLocks noGrp="1"/>
          </p:cNvSpPr>
          <p:nvPr>
            <p:ph type="body" idx="2"/>
          </p:nvPr>
        </p:nvSpPr>
        <p:spPr>
          <a:xfrm>
            <a:off x="4753737" y="1978533"/>
            <a:ext cx="3202685" cy="232648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SzPts val="1800"/>
              <a:buChar char="•"/>
              <a:defRPr/>
            </a:lvl1pPr>
            <a:lvl2pPr marL="914400" lvl="1" indent="-342900" algn="l">
              <a:lnSpc>
                <a:spcPct val="100000"/>
              </a:lnSpc>
              <a:spcBef>
                <a:spcPts val="750"/>
              </a:spcBef>
              <a:spcAft>
                <a:spcPts val="0"/>
              </a:spcAft>
              <a:buSzPts val="1800"/>
              <a:buChar char="•"/>
              <a:defRPr/>
            </a:lvl2pPr>
            <a:lvl3pPr marL="1371600" lvl="2" indent="-342900" algn="l">
              <a:lnSpc>
                <a:spcPct val="100000"/>
              </a:lnSpc>
              <a:spcBef>
                <a:spcPts val="750"/>
              </a:spcBef>
              <a:spcAft>
                <a:spcPts val="0"/>
              </a:spcAft>
              <a:buSzPts val="1800"/>
              <a:buChar char="•"/>
              <a:defRPr/>
            </a:lvl3pPr>
            <a:lvl4pPr marL="1828800" lvl="3" indent="-342900" algn="l">
              <a:lnSpc>
                <a:spcPct val="100000"/>
              </a:lnSpc>
              <a:spcBef>
                <a:spcPts val="750"/>
              </a:spcBef>
              <a:spcAft>
                <a:spcPts val="0"/>
              </a:spcAft>
              <a:buSzPts val="1800"/>
              <a:buChar char="•"/>
              <a:defRPr/>
            </a:lvl4pPr>
            <a:lvl5pPr marL="2286000" lvl="4" indent="-342900" algn="l">
              <a:lnSpc>
                <a:spcPct val="100000"/>
              </a:lnSpc>
              <a:spcBef>
                <a:spcPts val="750"/>
              </a:spcBef>
              <a:spcAft>
                <a:spcPts val="0"/>
              </a:spcAft>
              <a:buSzPts val="1800"/>
              <a:buChar char="•"/>
              <a:defRPr/>
            </a:lvl5pPr>
            <a:lvl6pPr marL="2743200" lvl="5" indent="-342900" algn="l">
              <a:lnSpc>
                <a:spcPct val="100000"/>
              </a:lnSpc>
              <a:spcBef>
                <a:spcPts val="750"/>
              </a:spcBef>
              <a:spcAft>
                <a:spcPts val="0"/>
              </a:spcAft>
              <a:buSzPts val="1800"/>
              <a:buChar char="•"/>
              <a:defRPr/>
            </a:lvl6pPr>
            <a:lvl7pPr marL="3200400" lvl="6" indent="-342900" algn="l">
              <a:lnSpc>
                <a:spcPct val="100000"/>
              </a:lnSpc>
              <a:spcBef>
                <a:spcPts val="750"/>
              </a:spcBef>
              <a:spcAft>
                <a:spcPts val="0"/>
              </a:spcAft>
              <a:buSzPts val="1800"/>
              <a:buChar char="•"/>
              <a:defRPr/>
            </a:lvl7pPr>
            <a:lvl8pPr marL="3657600" lvl="7" indent="-342900" algn="l">
              <a:lnSpc>
                <a:spcPct val="100000"/>
              </a:lnSpc>
              <a:spcBef>
                <a:spcPts val="750"/>
              </a:spcBef>
              <a:spcAft>
                <a:spcPts val="0"/>
              </a:spcAft>
              <a:buSzPts val="1800"/>
              <a:buChar char="•"/>
              <a:defRPr/>
            </a:lvl8pPr>
            <a:lvl9pPr marL="4114800" lvl="8" indent="-342900" algn="l">
              <a:lnSpc>
                <a:spcPct val="100000"/>
              </a:lnSpc>
              <a:spcBef>
                <a:spcPts val="750"/>
              </a:spcBef>
              <a:spcAft>
                <a:spcPts val="0"/>
              </a:spcAft>
              <a:buSzPts val="1800"/>
              <a:buChar char="•"/>
              <a:defRPr/>
            </a:lvl9pPr>
          </a:lstStyle>
          <a:p>
            <a:endParaRPr/>
          </a:p>
        </p:txBody>
      </p:sp>
      <p:sp>
        <p:nvSpPr>
          <p:cNvPr id="18" name="Google Shape;18;p44"/>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4"/>
          <p:cNvSpPr txBox="1">
            <a:spLocks noGrp="1"/>
          </p:cNvSpPr>
          <p:nvPr>
            <p:ph type="ftr" idx="11"/>
          </p:nvPr>
        </p:nvSpPr>
        <p:spPr>
          <a:xfrm>
            <a:off x="1200150" y="4677156"/>
            <a:ext cx="4425892"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4"/>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r">
              <a:spcBef>
                <a:spcPts val="0"/>
              </a:spcBef>
              <a:spcAft>
                <a:spcPts val="0"/>
              </a:spcAft>
              <a:buClr>
                <a:srgbClr val="FFFFFF"/>
              </a:buClr>
              <a:buSzPts val="800"/>
              <a:buFont typeface="Gill Sans"/>
              <a:buNone/>
              <a:defRPr/>
            </a:lvl1pPr>
            <a:lvl2pPr marL="0" lvl="1" indent="0" algn="r">
              <a:spcBef>
                <a:spcPts val="0"/>
              </a:spcBef>
              <a:spcAft>
                <a:spcPts val="0"/>
              </a:spcAft>
              <a:buClr>
                <a:srgbClr val="FFFFFF"/>
              </a:buClr>
              <a:buSzPts val="800"/>
              <a:buFont typeface="Gill Sans"/>
              <a:buNone/>
              <a:defRPr/>
            </a:lvl2pPr>
            <a:lvl3pPr marL="0" lvl="2" indent="0" algn="r">
              <a:spcBef>
                <a:spcPts val="0"/>
              </a:spcBef>
              <a:spcAft>
                <a:spcPts val="0"/>
              </a:spcAft>
              <a:buClr>
                <a:srgbClr val="FFFFFF"/>
              </a:buClr>
              <a:buSzPts val="800"/>
              <a:buFont typeface="Gill Sans"/>
              <a:buNone/>
              <a:defRPr/>
            </a:lvl3pPr>
            <a:lvl4pPr marL="0" lvl="3" indent="0" algn="r">
              <a:spcBef>
                <a:spcPts val="0"/>
              </a:spcBef>
              <a:spcAft>
                <a:spcPts val="0"/>
              </a:spcAft>
              <a:buClr>
                <a:srgbClr val="FFFFFF"/>
              </a:buClr>
              <a:buSzPts val="800"/>
              <a:buFont typeface="Gill Sans"/>
              <a:buNone/>
              <a:defRPr/>
            </a:lvl4pPr>
            <a:lvl5pPr marL="0" lvl="4" indent="0" algn="r">
              <a:spcBef>
                <a:spcPts val="0"/>
              </a:spcBef>
              <a:spcAft>
                <a:spcPts val="0"/>
              </a:spcAft>
              <a:buClr>
                <a:srgbClr val="FFFFFF"/>
              </a:buClr>
              <a:buSzPts val="800"/>
              <a:buFont typeface="Gill Sans"/>
              <a:buNone/>
              <a:defRPr/>
            </a:lvl5pPr>
            <a:lvl6pPr marL="0" lvl="5" indent="0" algn="r">
              <a:spcBef>
                <a:spcPts val="0"/>
              </a:spcBef>
              <a:spcAft>
                <a:spcPts val="0"/>
              </a:spcAft>
              <a:buClr>
                <a:srgbClr val="FFFFFF"/>
              </a:buClr>
              <a:buSzPts val="800"/>
              <a:buFont typeface="Gill Sans"/>
              <a:buNone/>
              <a:defRPr/>
            </a:lvl6pPr>
            <a:lvl7pPr marL="0" lvl="6" indent="0" algn="r">
              <a:spcBef>
                <a:spcPts val="0"/>
              </a:spcBef>
              <a:spcAft>
                <a:spcPts val="0"/>
              </a:spcAft>
              <a:buClr>
                <a:srgbClr val="FFFFFF"/>
              </a:buClr>
              <a:buSzPts val="800"/>
              <a:buFont typeface="Gill Sans"/>
              <a:buNone/>
              <a:defRPr/>
            </a:lvl7pPr>
            <a:lvl8pPr marL="0" lvl="7" indent="0" algn="r">
              <a:spcBef>
                <a:spcPts val="0"/>
              </a:spcBef>
              <a:spcAft>
                <a:spcPts val="0"/>
              </a:spcAft>
              <a:buClr>
                <a:srgbClr val="FFFFFF"/>
              </a:buClr>
              <a:buSzPts val="800"/>
              <a:buFont typeface="Gill Sans"/>
              <a:buNone/>
              <a:defRPr/>
            </a:lvl8pPr>
            <a:lvl9pPr marL="0" lvl="8" indent="0" algn="r">
              <a:spcBef>
                <a:spcPts val="0"/>
              </a:spcBef>
              <a:spcAft>
                <a:spcPts val="0"/>
              </a:spcAft>
              <a:buClr>
                <a:srgbClr val="FFFFFF"/>
              </a:buClr>
              <a:buSzPts val="800"/>
              <a:buFont typeface="Gill Sans"/>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5"/>
          <p:cNvSpPr txBox="1">
            <a:spLocks noGrp="1"/>
          </p:cNvSpPr>
          <p:nvPr>
            <p:ph type="title"/>
          </p:nvPr>
        </p:nvSpPr>
        <p:spPr>
          <a:xfrm>
            <a:off x="1673352" y="723519"/>
            <a:ext cx="5797296" cy="89154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5"/>
          <p:cNvSpPr txBox="1">
            <a:spLocks noGrp="1"/>
          </p:cNvSpPr>
          <p:nvPr>
            <p:ph type="body" idx="1"/>
          </p:nvPr>
        </p:nvSpPr>
        <p:spPr>
          <a:xfrm>
            <a:off x="1673352" y="1978534"/>
            <a:ext cx="5797296" cy="232648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SzPts val="1800"/>
              <a:buChar char="•"/>
              <a:defRPr/>
            </a:lvl1pPr>
            <a:lvl2pPr marL="914400" lvl="1" indent="-342900" algn="l">
              <a:lnSpc>
                <a:spcPct val="100000"/>
              </a:lnSpc>
              <a:spcBef>
                <a:spcPts val="750"/>
              </a:spcBef>
              <a:spcAft>
                <a:spcPts val="0"/>
              </a:spcAft>
              <a:buSzPts val="1800"/>
              <a:buChar char="•"/>
              <a:defRPr/>
            </a:lvl2pPr>
            <a:lvl3pPr marL="1371600" lvl="2" indent="-342900" algn="l">
              <a:lnSpc>
                <a:spcPct val="100000"/>
              </a:lnSpc>
              <a:spcBef>
                <a:spcPts val="750"/>
              </a:spcBef>
              <a:spcAft>
                <a:spcPts val="0"/>
              </a:spcAft>
              <a:buSzPts val="1800"/>
              <a:buChar char="•"/>
              <a:defRPr/>
            </a:lvl3pPr>
            <a:lvl4pPr marL="1828800" lvl="3" indent="-342900" algn="l">
              <a:lnSpc>
                <a:spcPct val="100000"/>
              </a:lnSpc>
              <a:spcBef>
                <a:spcPts val="750"/>
              </a:spcBef>
              <a:spcAft>
                <a:spcPts val="0"/>
              </a:spcAft>
              <a:buSzPts val="1800"/>
              <a:buChar char="•"/>
              <a:defRPr/>
            </a:lvl4pPr>
            <a:lvl5pPr marL="2286000" lvl="4" indent="-342900" algn="l">
              <a:lnSpc>
                <a:spcPct val="100000"/>
              </a:lnSpc>
              <a:spcBef>
                <a:spcPts val="750"/>
              </a:spcBef>
              <a:spcAft>
                <a:spcPts val="0"/>
              </a:spcAft>
              <a:buSzPts val="1800"/>
              <a:buChar char="•"/>
              <a:defRPr/>
            </a:lvl5pPr>
            <a:lvl6pPr marL="2743200" lvl="5" indent="-342900" algn="l">
              <a:lnSpc>
                <a:spcPct val="100000"/>
              </a:lnSpc>
              <a:spcBef>
                <a:spcPts val="750"/>
              </a:spcBef>
              <a:spcAft>
                <a:spcPts val="0"/>
              </a:spcAft>
              <a:buSzPts val="1800"/>
              <a:buChar char="•"/>
              <a:defRPr/>
            </a:lvl6pPr>
            <a:lvl7pPr marL="3200400" lvl="6" indent="-342900" algn="l">
              <a:lnSpc>
                <a:spcPct val="100000"/>
              </a:lnSpc>
              <a:spcBef>
                <a:spcPts val="750"/>
              </a:spcBef>
              <a:spcAft>
                <a:spcPts val="0"/>
              </a:spcAft>
              <a:buSzPts val="1800"/>
              <a:buChar char="•"/>
              <a:defRPr/>
            </a:lvl7pPr>
            <a:lvl8pPr marL="3657600" lvl="7" indent="-342900" algn="l">
              <a:lnSpc>
                <a:spcPct val="100000"/>
              </a:lnSpc>
              <a:spcBef>
                <a:spcPts val="750"/>
              </a:spcBef>
              <a:spcAft>
                <a:spcPts val="0"/>
              </a:spcAft>
              <a:buSzPts val="1800"/>
              <a:buChar char="•"/>
              <a:defRPr/>
            </a:lvl8pPr>
            <a:lvl9pPr marL="4114800" lvl="8" indent="-342900" algn="l">
              <a:lnSpc>
                <a:spcPct val="100000"/>
              </a:lnSpc>
              <a:spcBef>
                <a:spcPts val="750"/>
              </a:spcBef>
              <a:spcAft>
                <a:spcPts val="0"/>
              </a:spcAft>
              <a:buSzPts val="1800"/>
              <a:buChar char="•"/>
              <a:defRPr/>
            </a:lvl9pPr>
          </a:lstStyle>
          <a:p>
            <a:endParaRPr/>
          </a:p>
        </p:txBody>
      </p:sp>
      <p:sp>
        <p:nvSpPr>
          <p:cNvPr id="24" name="Google Shape;24;p45"/>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5"/>
          <p:cNvSpPr txBox="1">
            <a:spLocks noGrp="1"/>
          </p:cNvSpPr>
          <p:nvPr>
            <p:ph type="ftr" idx="11"/>
          </p:nvPr>
        </p:nvSpPr>
        <p:spPr>
          <a:xfrm>
            <a:off x="1200150" y="4677156"/>
            <a:ext cx="4425892"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5"/>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r">
              <a:spcBef>
                <a:spcPts val="0"/>
              </a:spcBef>
              <a:spcAft>
                <a:spcPts val="0"/>
              </a:spcAft>
              <a:buClr>
                <a:srgbClr val="FFFFFF"/>
              </a:buClr>
              <a:buSzPts val="800"/>
              <a:buFont typeface="Gill Sans"/>
              <a:buNone/>
              <a:defRPr/>
            </a:lvl1pPr>
            <a:lvl2pPr marL="0" lvl="1" indent="0" algn="r">
              <a:spcBef>
                <a:spcPts val="0"/>
              </a:spcBef>
              <a:spcAft>
                <a:spcPts val="0"/>
              </a:spcAft>
              <a:buClr>
                <a:srgbClr val="FFFFFF"/>
              </a:buClr>
              <a:buSzPts val="800"/>
              <a:buFont typeface="Gill Sans"/>
              <a:buNone/>
              <a:defRPr/>
            </a:lvl2pPr>
            <a:lvl3pPr marL="0" lvl="2" indent="0" algn="r">
              <a:spcBef>
                <a:spcPts val="0"/>
              </a:spcBef>
              <a:spcAft>
                <a:spcPts val="0"/>
              </a:spcAft>
              <a:buClr>
                <a:srgbClr val="FFFFFF"/>
              </a:buClr>
              <a:buSzPts val="800"/>
              <a:buFont typeface="Gill Sans"/>
              <a:buNone/>
              <a:defRPr/>
            </a:lvl3pPr>
            <a:lvl4pPr marL="0" lvl="3" indent="0" algn="r">
              <a:spcBef>
                <a:spcPts val="0"/>
              </a:spcBef>
              <a:spcAft>
                <a:spcPts val="0"/>
              </a:spcAft>
              <a:buClr>
                <a:srgbClr val="FFFFFF"/>
              </a:buClr>
              <a:buSzPts val="800"/>
              <a:buFont typeface="Gill Sans"/>
              <a:buNone/>
              <a:defRPr/>
            </a:lvl4pPr>
            <a:lvl5pPr marL="0" lvl="4" indent="0" algn="r">
              <a:spcBef>
                <a:spcPts val="0"/>
              </a:spcBef>
              <a:spcAft>
                <a:spcPts val="0"/>
              </a:spcAft>
              <a:buClr>
                <a:srgbClr val="FFFFFF"/>
              </a:buClr>
              <a:buSzPts val="800"/>
              <a:buFont typeface="Gill Sans"/>
              <a:buNone/>
              <a:defRPr/>
            </a:lvl5pPr>
            <a:lvl6pPr marL="0" lvl="5" indent="0" algn="r">
              <a:spcBef>
                <a:spcPts val="0"/>
              </a:spcBef>
              <a:spcAft>
                <a:spcPts val="0"/>
              </a:spcAft>
              <a:buClr>
                <a:srgbClr val="FFFFFF"/>
              </a:buClr>
              <a:buSzPts val="800"/>
              <a:buFont typeface="Gill Sans"/>
              <a:buNone/>
              <a:defRPr/>
            </a:lvl6pPr>
            <a:lvl7pPr marL="0" lvl="6" indent="0" algn="r">
              <a:spcBef>
                <a:spcPts val="0"/>
              </a:spcBef>
              <a:spcAft>
                <a:spcPts val="0"/>
              </a:spcAft>
              <a:buClr>
                <a:srgbClr val="FFFFFF"/>
              </a:buClr>
              <a:buSzPts val="800"/>
              <a:buFont typeface="Gill Sans"/>
              <a:buNone/>
              <a:defRPr/>
            </a:lvl7pPr>
            <a:lvl8pPr marL="0" lvl="7" indent="0" algn="r">
              <a:spcBef>
                <a:spcPts val="0"/>
              </a:spcBef>
              <a:spcAft>
                <a:spcPts val="0"/>
              </a:spcAft>
              <a:buClr>
                <a:srgbClr val="FFFFFF"/>
              </a:buClr>
              <a:buSzPts val="800"/>
              <a:buFont typeface="Gill Sans"/>
              <a:buNone/>
              <a:defRPr/>
            </a:lvl8pPr>
            <a:lvl9pPr marL="0" lvl="8" indent="0" algn="r">
              <a:spcBef>
                <a:spcPts val="0"/>
              </a:spcBef>
              <a:spcAft>
                <a:spcPts val="0"/>
              </a:spcAft>
              <a:buClr>
                <a:srgbClr val="FFFFFF"/>
              </a:buClr>
              <a:buSzPts val="800"/>
              <a:buFont typeface="Gill Sans"/>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9"/>
          <p:cNvSpPr txBox="1">
            <a:spLocks noGrp="1"/>
          </p:cNvSpPr>
          <p:nvPr>
            <p:ph type="title"/>
          </p:nvPr>
        </p:nvSpPr>
        <p:spPr>
          <a:xfrm>
            <a:off x="311700" y="445025"/>
            <a:ext cx="8520600" cy="5727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91425" tIns="91425" rIns="91425" bIns="91425" anchor="t" anchorCtr="0">
            <a:normAutofit/>
          </a:bodyPr>
          <a:lstStyle>
            <a:lvl1pPr lvl="0" algn="ctr">
              <a:lnSpc>
                <a:spcPct val="90000"/>
              </a:lnSpc>
              <a:spcBef>
                <a:spcPts val="0"/>
              </a:spcBef>
              <a:spcAft>
                <a:spcPts val="0"/>
              </a:spcAft>
              <a:buClr>
                <a:srgbClr val="262626"/>
              </a:buClr>
              <a:buSzPts val="2800"/>
              <a:buFont typeface="Gill Sans"/>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30" name="Google Shape;30;p49"/>
          <p:cNvSpPr txBox="1">
            <a:spLocks noGrp="1"/>
          </p:cNvSpPr>
          <p:nvPr>
            <p:ph type="sldNum" idx="12"/>
          </p:nvPr>
        </p:nvSpPr>
        <p:spPr>
          <a:xfrm>
            <a:off x="8472458" y="4663217"/>
            <a:ext cx="548700" cy="393600"/>
          </a:xfrm>
          <a:prstGeom prst="rect">
            <a:avLst/>
          </a:prstGeom>
          <a:solidFill>
            <a:srgbClr val="1D1D1D">
              <a:alpha val="69803"/>
            </a:srgbClr>
          </a:solid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1pPr>
            <a:lvl2pPr marL="0" marR="0" lvl="1"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2pPr>
            <a:lvl3pPr marL="0" marR="0" lvl="2"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3pPr>
            <a:lvl4pPr marL="0" marR="0" lvl="3"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4pPr>
            <a:lvl5pPr marL="0" marR="0" lvl="4"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5pPr>
            <a:lvl6pPr marL="0" marR="0" lvl="5"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6pPr>
            <a:lvl7pPr marL="0" marR="0" lvl="6"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7pPr>
            <a:lvl8pPr marL="0" marR="0" lvl="7"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8pPr>
            <a:lvl9pPr marL="0" marR="0" lvl="8" indent="0" algn="r">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2"/>
          <p:cNvSpPr txBox="1">
            <a:spLocks noGrp="1"/>
          </p:cNvSpPr>
          <p:nvPr>
            <p:ph type="title"/>
          </p:nvPr>
        </p:nvSpPr>
        <p:spPr>
          <a:xfrm>
            <a:off x="311700" y="445025"/>
            <a:ext cx="8520600" cy="5727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91425" tIns="91425" rIns="91425" bIns="91425" anchor="t" anchorCtr="0">
            <a:normAutofit/>
          </a:bodyPr>
          <a:lstStyle>
            <a:lvl1pPr lvl="0" algn="ctr">
              <a:lnSpc>
                <a:spcPct val="90000"/>
              </a:lnSpc>
              <a:spcBef>
                <a:spcPts val="0"/>
              </a:spcBef>
              <a:spcAft>
                <a:spcPts val="0"/>
              </a:spcAft>
              <a:buClr>
                <a:srgbClr val="262626"/>
              </a:buClr>
              <a:buSzPts val="2800"/>
              <a:buFont typeface="Gill Sans"/>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5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00000"/>
              </a:lnSpc>
              <a:spcBef>
                <a:spcPts val="0"/>
              </a:spcBef>
              <a:spcAft>
                <a:spcPts val="0"/>
              </a:spcAft>
              <a:buSzPts val="1400"/>
              <a:buChar char="●"/>
              <a:defRPr sz="1400"/>
            </a:lvl1pPr>
            <a:lvl2pPr marL="914400" lvl="1" indent="-304800" algn="l">
              <a:lnSpc>
                <a:spcPct val="100000"/>
              </a:lnSpc>
              <a:spcBef>
                <a:spcPts val="0"/>
              </a:spcBef>
              <a:spcAft>
                <a:spcPts val="0"/>
              </a:spcAft>
              <a:buSzPts val="1200"/>
              <a:buChar char="○"/>
              <a:defRPr sz="1200"/>
            </a:lvl2pPr>
            <a:lvl3pPr marL="1371600" lvl="2" indent="-304800" algn="l">
              <a:lnSpc>
                <a:spcPct val="100000"/>
              </a:lnSpc>
              <a:spcBef>
                <a:spcPts val="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34" name="Google Shape;34;p5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00000"/>
              </a:lnSpc>
              <a:spcBef>
                <a:spcPts val="0"/>
              </a:spcBef>
              <a:spcAft>
                <a:spcPts val="0"/>
              </a:spcAft>
              <a:buSzPts val="1400"/>
              <a:buChar char="●"/>
              <a:defRPr sz="1400"/>
            </a:lvl1pPr>
            <a:lvl2pPr marL="914400" lvl="1" indent="-304800" algn="l">
              <a:lnSpc>
                <a:spcPct val="100000"/>
              </a:lnSpc>
              <a:spcBef>
                <a:spcPts val="0"/>
              </a:spcBef>
              <a:spcAft>
                <a:spcPts val="0"/>
              </a:spcAft>
              <a:buSzPts val="1200"/>
              <a:buChar char="○"/>
              <a:defRPr sz="1200"/>
            </a:lvl2pPr>
            <a:lvl3pPr marL="1371600" lvl="2" indent="-304800" algn="l">
              <a:lnSpc>
                <a:spcPct val="100000"/>
              </a:lnSpc>
              <a:spcBef>
                <a:spcPts val="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35" name="Google Shape;35;p52"/>
          <p:cNvSpPr txBox="1">
            <a:spLocks noGrp="1"/>
          </p:cNvSpPr>
          <p:nvPr>
            <p:ph type="sldNum" idx="12"/>
          </p:nvPr>
        </p:nvSpPr>
        <p:spPr>
          <a:xfrm>
            <a:off x="8472458" y="4663217"/>
            <a:ext cx="548700" cy="393600"/>
          </a:xfrm>
          <a:prstGeom prst="rect">
            <a:avLst/>
          </a:prstGeom>
          <a:solidFill>
            <a:srgbClr val="1D1D1D">
              <a:alpha val="69803"/>
            </a:srgbClr>
          </a:solid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FFFFFF"/>
              </a:buClr>
              <a:buSzPts val="825"/>
              <a:buFont typeface="Gill Sans"/>
              <a:buNone/>
              <a:defRPr sz="825">
                <a:solidFill>
                  <a:srgbClr val="FFFFFF"/>
                </a:solidFill>
                <a:latin typeface="Gill Sans"/>
                <a:ea typeface="Gill Sans"/>
                <a:cs typeface="Gill Sans"/>
                <a:sym typeface="Gill Sans"/>
              </a:defRPr>
            </a:lvl1pPr>
            <a:lvl2pPr marL="0" marR="0" lvl="1" indent="0" algn="r">
              <a:spcBef>
                <a:spcPts val="0"/>
              </a:spcBef>
              <a:spcAft>
                <a:spcPts val="0"/>
              </a:spcAft>
              <a:buClr>
                <a:srgbClr val="FFFFFF"/>
              </a:buClr>
              <a:buSzPts val="825"/>
              <a:buFont typeface="Gill Sans"/>
              <a:buNone/>
              <a:defRPr sz="825">
                <a:solidFill>
                  <a:srgbClr val="FFFFFF"/>
                </a:solidFill>
                <a:latin typeface="Gill Sans"/>
                <a:ea typeface="Gill Sans"/>
                <a:cs typeface="Gill Sans"/>
                <a:sym typeface="Gill Sans"/>
              </a:defRPr>
            </a:lvl2pPr>
            <a:lvl3pPr marL="0" marR="0" lvl="2" indent="0" algn="r">
              <a:spcBef>
                <a:spcPts val="0"/>
              </a:spcBef>
              <a:spcAft>
                <a:spcPts val="0"/>
              </a:spcAft>
              <a:buClr>
                <a:srgbClr val="FFFFFF"/>
              </a:buClr>
              <a:buSzPts val="825"/>
              <a:buFont typeface="Gill Sans"/>
              <a:buNone/>
              <a:defRPr sz="825">
                <a:solidFill>
                  <a:srgbClr val="FFFFFF"/>
                </a:solidFill>
                <a:latin typeface="Gill Sans"/>
                <a:ea typeface="Gill Sans"/>
                <a:cs typeface="Gill Sans"/>
                <a:sym typeface="Gill Sans"/>
              </a:defRPr>
            </a:lvl3pPr>
            <a:lvl4pPr marL="0" marR="0" lvl="3" indent="0" algn="r">
              <a:spcBef>
                <a:spcPts val="0"/>
              </a:spcBef>
              <a:spcAft>
                <a:spcPts val="0"/>
              </a:spcAft>
              <a:buClr>
                <a:srgbClr val="FFFFFF"/>
              </a:buClr>
              <a:buSzPts val="825"/>
              <a:buFont typeface="Gill Sans"/>
              <a:buNone/>
              <a:defRPr sz="825">
                <a:solidFill>
                  <a:srgbClr val="FFFFFF"/>
                </a:solidFill>
                <a:latin typeface="Gill Sans"/>
                <a:ea typeface="Gill Sans"/>
                <a:cs typeface="Gill Sans"/>
                <a:sym typeface="Gill Sans"/>
              </a:defRPr>
            </a:lvl4pPr>
            <a:lvl5pPr marL="0" marR="0" lvl="4" indent="0" algn="r">
              <a:spcBef>
                <a:spcPts val="0"/>
              </a:spcBef>
              <a:spcAft>
                <a:spcPts val="0"/>
              </a:spcAft>
              <a:buClr>
                <a:srgbClr val="FFFFFF"/>
              </a:buClr>
              <a:buSzPts val="825"/>
              <a:buFont typeface="Gill Sans"/>
              <a:buNone/>
              <a:defRPr sz="825">
                <a:solidFill>
                  <a:srgbClr val="FFFFFF"/>
                </a:solidFill>
                <a:latin typeface="Gill Sans"/>
                <a:ea typeface="Gill Sans"/>
                <a:cs typeface="Gill Sans"/>
                <a:sym typeface="Gill Sans"/>
              </a:defRPr>
            </a:lvl5pPr>
            <a:lvl6pPr marL="0" marR="0" lvl="5" indent="0" algn="r">
              <a:spcBef>
                <a:spcPts val="0"/>
              </a:spcBef>
              <a:spcAft>
                <a:spcPts val="0"/>
              </a:spcAft>
              <a:buClr>
                <a:srgbClr val="FFFFFF"/>
              </a:buClr>
              <a:buSzPts val="825"/>
              <a:buFont typeface="Gill Sans"/>
              <a:buNone/>
              <a:defRPr sz="825">
                <a:solidFill>
                  <a:srgbClr val="FFFFFF"/>
                </a:solidFill>
                <a:latin typeface="Gill Sans"/>
                <a:ea typeface="Gill Sans"/>
                <a:cs typeface="Gill Sans"/>
                <a:sym typeface="Gill Sans"/>
              </a:defRPr>
            </a:lvl6pPr>
            <a:lvl7pPr marL="0" marR="0" lvl="6" indent="0" algn="r">
              <a:spcBef>
                <a:spcPts val="0"/>
              </a:spcBef>
              <a:spcAft>
                <a:spcPts val="0"/>
              </a:spcAft>
              <a:buClr>
                <a:srgbClr val="FFFFFF"/>
              </a:buClr>
              <a:buSzPts val="825"/>
              <a:buFont typeface="Gill Sans"/>
              <a:buNone/>
              <a:defRPr sz="825">
                <a:solidFill>
                  <a:srgbClr val="FFFFFF"/>
                </a:solidFill>
                <a:latin typeface="Gill Sans"/>
                <a:ea typeface="Gill Sans"/>
                <a:cs typeface="Gill Sans"/>
                <a:sym typeface="Gill Sans"/>
              </a:defRPr>
            </a:lvl7pPr>
            <a:lvl8pPr marL="0" marR="0" lvl="7" indent="0" algn="r">
              <a:spcBef>
                <a:spcPts val="0"/>
              </a:spcBef>
              <a:spcAft>
                <a:spcPts val="0"/>
              </a:spcAft>
              <a:buClr>
                <a:srgbClr val="FFFFFF"/>
              </a:buClr>
              <a:buSzPts val="825"/>
              <a:buFont typeface="Gill Sans"/>
              <a:buNone/>
              <a:defRPr sz="825">
                <a:solidFill>
                  <a:srgbClr val="FFFFFF"/>
                </a:solidFill>
                <a:latin typeface="Gill Sans"/>
                <a:ea typeface="Gill Sans"/>
                <a:cs typeface="Gill Sans"/>
                <a:sym typeface="Gill Sans"/>
              </a:defRPr>
            </a:lvl8pPr>
            <a:lvl9pPr marL="0" marR="0" lvl="8" indent="0" algn="r">
              <a:spcBef>
                <a:spcPts val="0"/>
              </a:spcBef>
              <a:spcAft>
                <a:spcPts val="0"/>
              </a:spcAft>
              <a:buClr>
                <a:srgbClr val="FFFFFF"/>
              </a:buClr>
              <a:buSzPts val="825"/>
              <a:buFont typeface="Gill Sans"/>
              <a:buNone/>
              <a:defRPr sz="825">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6"/>
        <p:cNvGrpSpPr/>
        <p:nvPr/>
      </p:nvGrpSpPr>
      <p:grpSpPr>
        <a:xfrm>
          <a:off x="0" y="0"/>
          <a:ext cx="0" cy="0"/>
          <a:chOff x="0" y="0"/>
          <a:chExt cx="0" cy="0"/>
        </a:xfrm>
      </p:grpSpPr>
      <p:sp>
        <p:nvSpPr>
          <p:cNvPr id="37" name="Google Shape;37;p53"/>
          <p:cNvSpPr txBox="1">
            <a:spLocks noGrp="1"/>
          </p:cNvSpPr>
          <p:nvPr>
            <p:ph type="title"/>
          </p:nvPr>
        </p:nvSpPr>
        <p:spPr>
          <a:xfrm>
            <a:off x="471488" y="1111343"/>
            <a:ext cx="8220000" cy="3666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003764"/>
              </a:buClr>
              <a:buSzPts val="3600"/>
              <a:buFont typeface="Libre Franklin Medium"/>
              <a:buNone/>
              <a:defRPr sz="3600" b="0" i="0" u="none" strike="noStrike" cap="none">
                <a:solidFill>
                  <a:srgbClr val="003764"/>
                </a:solidFill>
                <a:latin typeface="Libre Franklin Medium"/>
                <a:ea typeface="Libre Franklin Medium"/>
                <a:cs typeface="Libre Franklin Medium"/>
                <a:sym typeface="Libre Franklin Medium"/>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53"/>
          <p:cNvSpPr txBox="1">
            <a:spLocks noGrp="1"/>
          </p:cNvSpPr>
          <p:nvPr>
            <p:ph type="body" idx="1"/>
          </p:nvPr>
        </p:nvSpPr>
        <p:spPr>
          <a:xfrm>
            <a:off x="471488" y="1574006"/>
            <a:ext cx="8220000" cy="34443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1000"/>
              </a:spcBef>
              <a:spcAft>
                <a:spcPts val="0"/>
              </a:spcAft>
              <a:buClr>
                <a:srgbClr val="003764"/>
              </a:buClr>
              <a:buSzPts val="2400"/>
              <a:buFont typeface="Arial"/>
              <a:buChar char="•"/>
              <a:defRPr sz="2400" b="0" i="0" u="none" strike="noStrike" cap="none">
                <a:solidFill>
                  <a:srgbClr val="003764"/>
                </a:solidFill>
                <a:latin typeface="Libre Franklin"/>
                <a:ea typeface="Libre Franklin"/>
                <a:cs typeface="Libre Franklin"/>
                <a:sym typeface="Libre Franklin"/>
              </a:defRPr>
            </a:lvl1pPr>
            <a:lvl2pPr marL="914400" marR="0" lvl="1" indent="-355600" algn="l">
              <a:lnSpc>
                <a:spcPct val="90000"/>
              </a:lnSpc>
              <a:spcBef>
                <a:spcPts val="500"/>
              </a:spcBef>
              <a:spcAft>
                <a:spcPts val="0"/>
              </a:spcAft>
              <a:buClr>
                <a:srgbClr val="3E576B"/>
              </a:buClr>
              <a:buSzPts val="2000"/>
              <a:buFont typeface="Arial"/>
              <a:buChar char="•"/>
              <a:defRPr sz="2000" b="0" i="0" u="none" strike="noStrike" cap="none">
                <a:solidFill>
                  <a:srgbClr val="003764"/>
                </a:solidFill>
                <a:latin typeface="Libre Franklin"/>
                <a:ea typeface="Libre Franklin"/>
                <a:cs typeface="Libre Franklin"/>
                <a:sym typeface="Libre Franklin"/>
              </a:defRPr>
            </a:lvl2pPr>
            <a:lvl3pPr marL="1371600" marR="0" lvl="2" indent="-330200" algn="l">
              <a:lnSpc>
                <a:spcPct val="90000"/>
              </a:lnSpc>
              <a:spcBef>
                <a:spcPts val="500"/>
              </a:spcBef>
              <a:spcAft>
                <a:spcPts val="0"/>
              </a:spcAft>
              <a:buClr>
                <a:srgbClr val="003764"/>
              </a:buClr>
              <a:buSzPts val="1600"/>
              <a:buFont typeface="Arial"/>
              <a:buChar char="•"/>
              <a:defRPr sz="1600" b="0" i="0" u="none" strike="noStrike" cap="none">
                <a:solidFill>
                  <a:srgbClr val="003764"/>
                </a:solidFill>
                <a:latin typeface="Libre Franklin"/>
                <a:ea typeface="Libre Franklin"/>
                <a:cs typeface="Libre Franklin"/>
                <a:sym typeface="Libre Franklin"/>
              </a:defRPr>
            </a:lvl3pPr>
            <a:lvl4pPr marL="1828800" marR="0" lvl="3" indent="-304800" algn="l">
              <a:lnSpc>
                <a:spcPct val="90000"/>
              </a:lnSpc>
              <a:spcBef>
                <a:spcPts val="500"/>
              </a:spcBef>
              <a:spcAft>
                <a:spcPts val="0"/>
              </a:spcAft>
              <a:buClr>
                <a:srgbClr val="003764"/>
              </a:buClr>
              <a:buSzPts val="1200"/>
              <a:buFont typeface="Arial"/>
              <a:buChar char="•"/>
              <a:defRPr sz="1200" b="0" i="0" u="none" strike="noStrike" cap="none">
                <a:solidFill>
                  <a:srgbClr val="003764"/>
                </a:solidFill>
                <a:latin typeface="Libre Franklin"/>
                <a:ea typeface="Libre Franklin"/>
                <a:cs typeface="Libre Franklin"/>
                <a:sym typeface="Libre Franklin"/>
              </a:defRPr>
            </a:lvl4pPr>
            <a:lvl5pPr marL="2286000" marR="0" lvl="4" indent="-304800" algn="l">
              <a:lnSpc>
                <a:spcPct val="90000"/>
              </a:lnSpc>
              <a:spcBef>
                <a:spcPts val="500"/>
              </a:spcBef>
              <a:spcAft>
                <a:spcPts val="0"/>
              </a:spcAft>
              <a:buClr>
                <a:srgbClr val="003764"/>
              </a:buClr>
              <a:buSzPts val="1200"/>
              <a:buFont typeface="Arial"/>
              <a:buChar char="•"/>
              <a:defRPr sz="1200" b="0" i="0" u="none" strike="noStrike" cap="none">
                <a:solidFill>
                  <a:srgbClr val="003764"/>
                </a:solidFill>
                <a:latin typeface="Libre Franklin"/>
                <a:ea typeface="Libre Franklin"/>
                <a:cs typeface="Libre Franklin"/>
                <a:sym typeface="Libre Frankl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39"/>
        <p:cNvGrpSpPr/>
        <p:nvPr/>
      </p:nvGrpSpPr>
      <p:grpSpPr>
        <a:xfrm>
          <a:off x="0" y="0"/>
          <a:ext cx="0" cy="0"/>
          <a:chOff x="0" y="0"/>
          <a:chExt cx="0" cy="0"/>
        </a:xfrm>
      </p:grpSpPr>
      <p:sp>
        <p:nvSpPr>
          <p:cNvPr id="40" name="Google Shape;40;p47"/>
          <p:cNvSpPr txBox="1">
            <a:spLocks noGrp="1"/>
          </p:cNvSpPr>
          <p:nvPr>
            <p:ph type="ctrTitle"/>
          </p:nvPr>
        </p:nvSpPr>
        <p:spPr>
          <a:xfrm>
            <a:off x="1200150" y="1790058"/>
            <a:ext cx="6743700" cy="123444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2850"/>
              <a:buFont typeface="Gill Sans"/>
              <a:buNone/>
              <a:defRPr sz="285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7"/>
          <p:cNvSpPr txBox="1">
            <a:spLocks noGrp="1"/>
          </p:cNvSpPr>
          <p:nvPr>
            <p:ph type="subTitle" idx="1"/>
          </p:nvPr>
        </p:nvSpPr>
        <p:spPr>
          <a:xfrm>
            <a:off x="2021396" y="3264408"/>
            <a:ext cx="5101209" cy="92992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SzPts val="1500"/>
              <a:buNone/>
              <a:defRPr sz="1500">
                <a:solidFill>
                  <a:srgbClr val="FEFEFE"/>
                </a:solidFill>
              </a:defRPr>
            </a:lvl1pPr>
            <a:lvl2pPr lvl="1" algn="ctr">
              <a:lnSpc>
                <a:spcPct val="100000"/>
              </a:lnSpc>
              <a:spcBef>
                <a:spcPts val="750"/>
              </a:spcBef>
              <a:spcAft>
                <a:spcPts val="0"/>
              </a:spcAft>
              <a:buSzPts val="1500"/>
              <a:buNone/>
              <a:defRPr sz="1500"/>
            </a:lvl2pPr>
            <a:lvl3pPr lvl="2" algn="ctr">
              <a:lnSpc>
                <a:spcPct val="100000"/>
              </a:lnSpc>
              <a:spcBef>
                <a:spcPts val="750"/>
              </a:spcBef>
              <a:spcAft>
                <a:spcPts val="0"/>
              </a:spcAft>
              <a:buSzPts val="1350"/>
              <a:buNone/>
              <a:defRPr sz="1350"/>
            </a:lvl3pPr>
            <a:lvl4pPr lvl="3" algn="ctr">
              <a:lnSpc>
                <a:spcPct val="100000"/>
              </a:lnSpc>
              <a:spcBef>
                <a:spcPts val="750"/>
              </a:spcBef>
              <a:spcAft>
                <a:spcPts val="0"/>
              </a:spcAft>
              <a:buSzPts val="1200"/>
              <a:buNone/>
              <a:defRPr sz="1200"/>
            </a:lvl4pPr>
            <a:lvl5pPr lvl="4" algn="ctr">
              <a:lnSpc>
                <a:spcPct val="100000"/>
              </a:lnSpc>
              <a:spcBef>
                <a:spcPts val="750"/>
              </a:spcBef>
              <a:spcAft>
                <a:spcPts val="0"/>
              </a:spcAft>
              <a:buSzPts val="1200"/>
              <a:buNone/>
              <a:defRPr sz="1200"/>
            </a:lvl5pPr>
            <a:lvl6pPr lvl="5" algn="ctr">
              <a:lnSpc>
                <a:spcPct val="100000"/>
              </a:lnSpc>
              <a:spcBef>
                <a:spcPts val="750"/>
              </a:spcBef>
              <a:spcAft>
                <a:spcPts val="0"/>
              </a:spcAft>
              <a:buSzPts val="1200"/>
              <a:buNone/>
              <a:defRPr sz="1200"/>
            </a:lvl6pPr>
            <a:lvl7pPr lvl="6" algn="ctr">
              <a:lnSpc>
                <a:spcPct val="100000"/>
              </a:lnSpc>
              <a:spcBef>
                <a:spcPts val="750"/>
              </a:spcBef>
              <a:spcAft>
                <a:spcPts val="0"/>
              </a:spcAft>
              <a:buSzPts val="1200"/>
              <a:buNone/>
              <a:defRPr sz="1200"/>
            </a:lvl7pPr>
            <a:lvl8pPr lvl="7" algn="ctr">
              <a:lnSpc>
                <a:spcPct val="100000"/>
              </a:lnSpc>
              <a:spcBef>
                <a:spcPts val="750"/>
              </a:spcBef>
              <a:spcAft>
                <a:spcPts val="0"/>
              </a:spcAft>
              <a:buSzPts val="1200"/>
              <a:buNone/>
              <a:defRPr sz="1200"/>
            </a:lvl8pPr>
            <a:lvl9pPr lvl="8" algn="ctr">
              <a:lnSpc>
                <a:spcPct val="100000"/>
              </a:lnSpc>
              <a:spcBef>
                <a:spcPts val="750"/>
              </a:spcBef>
              <a:spcAft>
                <a:spcPts val="0"/>
              </a:spcAft>
              <a:buSzPts val="1200"/>
              <a:buNone/>
              <a:defRPr sz="1200"/>
            </a:lvl9pPr>
          </a:lstStyle>
          <a:p>
            <a:endParaRPr/>
          </a:p>
        </p:txBody>
      </p:sp>
      <p:sp>
        <p:nvSpPr>
          <p:cNvPr id="42" name="Google Shape;42;p47"/>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7"/>
          <p:cNvSpPr txBox="1">
            <a:spLocks noGrp="1"/>
          </p:cNvSpPr>
          <p:nvPr>
            <p:ph type="ftr" idx="11"/>
          </p:nvPr>
        </p:nvSpPr>
        <p:spPr>
          <a:xfrm>
            <a:off x="1200150" y="4677156"/>
            <a:ext cx="4425892"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7"/>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r">
              <a:spcBef>
                <a:spcPts val="0"/>
              </a:spcBef>
              <a:spcAft>
                <a:spcPts val="0"/>
              </a:spcAft>
              <a:buClr>
                <a:srgbClr val="FFFFFF"/>
              </a:buClr>
              <a:buSzPts val="800"/>
              <a:buFont typeface="Gill Sans"/>
              <a:buNone/>
              <a:defRPr/>
            </a:lvl1pPr>
            <a:lvl2pPr marL="0" lvl="1" indent="0" algn="r">
              <a:spcBef>
                <a:spcPts val="0"/>
              </a:spcBef>
              <a:spcAft>
                <a:spcPts val="0"/>
              </a:spcAft>
              <a:buClr>
                <a:srgbClr val="FFFFFF"/>
              </a:buClr>
              <a:buSzPts val="800"/>
              <a:buFont typeface="Gill Sans"/>
              <a:buNone/>
              <a:defRPr/>
            </a:lvl2pPr>
            <a:lvl3pPr marL="0" lvl="2" indent="0" algn="r">
              <a:spcBef>
                <a:spcPts val="0"/>
              </a:spcBef>
              <a:spcAft>
                <a:spcPts val="0"/>
              </a:spcAft>
              <a:buClr>
                <a:srgbClr val="FFFFFF"/>
              </a:buClr>
              <a:buSzPts val="800"/>
              <a:buFont typeface="Gill Sans"/>
              <a:buNone/>
              <a:defRPr/>
            </a:lvl3pPr>
            <a:lvl4pPr marL="0" lvl="3" indent="0" algn="r">
              <a:spcBef>
                <a:spcPts val="0"/>
              </a:spcBef>
              <a:spcAft>
                <a:spcPts val="0"/>
              </a:spcAft>
              <a:buClr>
                <a:srgbClr val="FFFFFF"/>
              </a:buClr>
              <a:buSzPts val="800"/>
              <a:buFont typeface="Gill Sans"/>
              <a:buNone/>
              <a:defRPr/>
            </a:lvl4pPr>
            <a:lvl5pPr marL="0" lvl="4" indent="0" algn="r">
              <a:spcBef>
                <a:spcPts val="0"/>
              </a:spcBef>
              <a:spcAft>
                <a:spcPts val="0"/>
              </a:spcAft>
              <a:buClr>
                <a:srgbClr val="FFFFFF"/>
              </a:buClr>
              <a:buSzPts val="800"/>
              <a:buFont typeface="Gill Sans"/>
              <a:buNone/>
              <a:defRPr/>
            </a:lvl5pPr>
            <a:lvl6pPr marL="0" lvl="5" indent="0" algn="r">
              <a:spcBef>
                <a:spcPts val="0"/>
              </a:spcBef>
              <a:spcAft>
                <a:spcPts val="0"/>
              </a:spcAft>
              <a:buClr>
                <a:srgbClr val="FFFFFF"/>
              </a:buClr>
              <a:buSzPts val="800"/>
              <a:buFont typeface="Gill Sans"/>
              <a:buNone/>
              <a:defRPr/>
            </a:lvl6pPr>
            <a:lvl7pPr marL="0" lvl="6" indent="0" algn="r">
              <a:spcBef>
                <a:spcPts val="0"/>
              </a:spcBef>
              <a:spcAft>
                <a:spcPts val="0"/>
              </a:spcAft>
              <a:buClr>
                <a:srgbClr val="FFFFFF"/>
              </a:buClr>
              <a:buSzPts val="800"/>
              <a:buFont typeface="Gill Sans"/>
              <a:buNone/>
              <a:defRPr/>
            </a:lvl7pPr>
            <a:lvl8pPr marL="0" lvl="7" indent="0" algn="r">
              <a:spcBef>
                <a:spcPts val="0"/>
              </a:spcBef>
              <a:spcAft>
                <a:spcPts val="0"/>
              </a:spcAft>
              <a:buClr>
                <a:srgbClr val="FFFFFF"/>
              </a:buClr>
              <a:buSzPts val="800"/>
              <a:buFont typeface="Gill Sans"/>
              <a:buNone/>
              <a:defRPr/>
            </a:lvl8pPr>
            <a:lvl9pPr marL="0" lvl="8" indent="0" algn="r">
              <a:spcBef>
                <a:spcPts val="0"/>
              </a:spcBef>
              <a:spcAft>
                <a:spcPts val="0"/>
              </a:spcAft>
              <a:buClr>
                <a:srgbClr val="FFFFFF"/>
              </a:buClr>
              <a:buSzPts val="800"/>
              <a:buFont typeface="Gill Sans"/>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45"/>
        <p:cNvGrpSpPr/>
        <p:nvPr/>
      </p:nvGrpSpPr>
      <p:grpSpPr>
        <a:xfrm>
          <a:off x="0" y="0"/>
          <a:ext cx="0" cy="0"/>
          <a:chOff x="0" y="0"/>
          <a:chExt cx="0" cy="0"/>
        </a:xfrm>
      </p:grpSpPr>
      <p:sp>
        <p:nvSpPr>
          <p:cNvPr id="46" name="Google Shape;46;p54"/>
          <p:cNvSpPr txBox="1">
            <a:spLocks noGrp="1"/>
          </p:cNvSpPr>
          <p:nvPr>
            <p:ph type="title"/>
          </p:nvPr>
        </p:nvSpPr>
        <p:spPr>
          <a:xfrm>
            <a:off x="1200150" y="1790058"/>
            <a:ext cx="6743700" cy="123444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2850"/>
              <a:buFont typeface="Gill Sans"/>
              <a:buNone/>
              <a:defRPr sz="285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4"/>
          <p:cNvSpPr txBox="1">
            <a:spLocks noGrp="1"/>
          </p:cNvSpPr>
          <p:nvPr>
            <p:ph type="body" idx="1"/>
          </p:nvPr>
        </p:nvSpPr>
        <p:spPr>
          <a:xfrm>
            <a:off x="2021396" y="3264349"/>
            <a:ext cx="5101209" cy="94881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750"/>
              </a:spcBef>
              <a:spcAft>
                <a:spcPts val="0"/>
              </a:spcAft>
              <a:buSzPts val="1500"/>
              <a:buNone/>
              <a:defRPr sz="1500">
                <a:solidFill>
                  <a:schemeClr val="lt1"/>
                </a:solidFill>
              </a:defRPr>
            </a:lvl1pPr>
            <a:lvl2pPr marL="914400" lvl="1" indent="-228600" algn="l">
              <a:lnSpc>
                <a:spcPct val="100000"/>
              </a:lnSpc>
              <a:spcBef>
                <a:spcPts val="750"/>
              </a:spcBef>
              <a:spcAft>
                <a:spcPts val="0"/>
              </a:spcAft>
              <a:buSzPts val="1500"/>
              <a:buNone/>
              <a:defRPr sz="1500">
                <a:solidFill>
                  <a:schemeClr val="lt1"/>
                </a:solidFill>
              </a:defRPr>
            </a:lvl2pPr>
            <a:lvl3pPr marL="1371600" lvl="2" indent="-228600" algn="l">
              <a:lnSpc>
                <a:spcPct val="100000"/>
              </a:lnSpc>
              <a:spcBef>
                <a:spcPts val="750"/>
              </a:spcBef>
              <a:spcAft>
                <a:spcPts val="0"/>
              </a:spcAft>
              <a:buSzPts val="1350"/>
              <a:buNone/>
              <a:defRPr sz="1350">
                <a:solidFill>
                  <a:schemeClr val="lt1"/>
                </a:solidFill>
              </a:defRPr>
            </a:lvl3pPr>
            <a:lvl4pPr marL="1828800" lvl="3" indent="-228600" algn="l">
              <a:lnSpc>
                <a:spcPct val="100000"/>
              </a:lnSpc>
              <a:spcBef>
                <a:spcPts val="750"/>
              </a:spcBef>
              <a:spcAft>
                <a:spcPts val="0"/>
              </a:spcAft>
              <a:buSzPts val="1200"/>
              <a:buNone/>
              <a:defRPr sz="1200">
                <a:solidFill>
                  <a:schemeClr val="lt1"/>
                </a:solidFill>
              </a:defRPr>
            </a:lvl4pPr>
            <a:lvl5pPr marL="2286000" lvl="4" indent="-228600" algn="l">
              <a:lnSpc>
                <a:spcPct val="100000"/>
              </a:lnSpc>
              <a:spcBef>
                <a:spcPts val="750"/>
              </a:spcBef>
              <a:spcAft>
                <a:spcPts val="0"/>
              </a:spcAft>
              <a:buSzPts val="1200"/>
              <a:buNone/>
              <a:defRPr sz="1200">
                <a:solidFill>
                  <a:schemeClr val="lt1"/>
                </a:solidFill>
              </a:defRPr>
            </a:lvl5pPr>
            <a:lvl6pPr marL="2743200" lvl="5" indent="-228600" algn="l">
              <a:lnSpc>
                <a:spcPct val="100000"/>
              </a:lnSpc>
              <a:spcBef>
                <a:spcPts val="750"/>
              </a:spcBef>
              <a:spcAft>
                <a:spcPts val="0"/>
              </a:spcAft>
              <a:buSzPts val="1200"/>
              <a:buNone/>
              <a:defRPr sz="1200">
                <a:solidFill>
                  <a:schemeClr val="lt1"/>
                </a:solidFill>
              </a:defRPr>
            </a:lvl6pPr>
            <a:lvl7pPr marL="3200400" lvl="6" indent="-228600" algn="l">
              <a:lnSpc>
                <a:spcPct val="100000"/>
              </a:lnSpc>
              <a:spcBef>
                <a:spcPts val="750"/>
              </a:spcBef>
              <a:spcAft>
                <a:spcPts val="0"/>
              </a:spcAft>
              <a:buSzPts val="1200"/>
              <a:buNone/>
              <a:defRPr sz="1200">
                <a:solidFill>
                  <a:schemeClr val="lt1"/>
                </a:solidFill>
              </a:defRPr>
            </a:lvl7pPr>
            <a:lvl8pPr marL="3657600" lvl="7" indent="-228600" algn="l">
              <a:lnSpc>
                <a:spcPct val="100000"/>
              </a:lnSpc>
              <a:spcBef>
                <a:spcPts val="750"/>
              </a:spcBef>
              <a:spcAft>
                <a:spcPts val="0"/>
              </a:spcAft>
              <a:buSzPts val="1200"/>
              <a:buNone/>
              <a:defRPr sz="1200">
                <a:solidFill>
                  <a:schemeClr val="lt1"/>
                </a:solidFill>
              </a:defRPr>
            </a:lvl8pPr>
            <a:lvl9pPr marL="4114800" lvl="8" indent="-228600" algn="l">
              <a:lnSpc>
                <a:spcPct val="100000"/>
              </a:lnSpc>
              <a:spcBef>
                <a:spcPts val="750"/>
              </a:spcBef>
              <a:spcAft>
                <a:spcPts val="0"/>
              </a:spcAft>
              <a:buSzPts val="1200"/>
              <a:buNone/>
              <a:defRPr sz="1200">
                <a:solidFill>
                  <a:schemeClr val="lt1"/>
                </a:solidFill>
              </a:defRPr>
            </a:lvl9pPr>
          </a:lstStyle>
          <a:p>
            <a:endParaRPr/>
          </a:p>
        </p:txBody>
      </p:sp>
      <p:sp>
        <p:nvSpPr>
          <p:cNvPr id="48" name="Google Shape;48;p54"/>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4"/>
          <p:cNvSpPr txBox="1">
            <a:spLocks noGrp="1"/>
          </p:cNvSpPr>
          <p:nvPr>
            <p:ph type="ftr" idx="11"/>
          </p:nvPr>
        </p:nvSpPr>
        <p:spPr>
          <a:xfrm>
            <a:off x="1200150" y="4677156"/>
            <a:ext cx="4425892"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4"/>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r">
              <a:spcBef>
                <a:spcPts val="0"/>
              </a:spcBef>
              <a:spcAft>
                <a:spcPts val="0"/>
              </a:spcAft>
              <a:buClr>
                <a:srgbClr val="FFFFFF"/>
              </a:buClr>
              <a:buSzPts val="800"/>
              <a:buFont typeface="Gill Sans"/>
              <a:buNone/>
              <a:defRPr/>
            </a:lvl1pPr>
            <a:lvl2pPr marL="0" lvl="1" indent="0" algn="r">
              <a:spcBef>
                <a:spcPts val="0"/>
              </a:spcBef>
              <a:spcAft>
                <a:spcPts val="0"/>
              </a:spcAft>
              <a:buClr>
                <a:srgbClr val="FFFFFF"/>
              </a:buClr>
              <a:buSzPts val="800"/>
              <a:buFont typeface="Gill Sans"/>
              <a:buNone/>
              <a:defRPr/>
            </a:lvl2pPr>
            <a:lvl3pPr marL="0" lvl="2" indent="0" algn="r">
              <a:spcBef>
                <a:spcPts val="0"/>
              </a:spcBef>
              <a:spcAft>
                <a:spcPts val="0"/>
              </a:spcAft>
              <a:buClr>
                <a:srgbClr val="FFFFFF"/>
              </a:buClr>
              <a:buSzPts val="800"/>
              <a:buFont typeface="Gill Sans"/>
              <a:buNone/>
              <a:defRPr/>
            </a:lvl3pPr>
            <a:lvl4pPr marL="0" lvl="3" indent="0" algn="r">
              <a:spcBef>
                <a:spcPts val="0"/>
              </a:spcBef>
              <a:spcAft>
                <a:spcPts val="0"/>
              </a:spcAft>
              <a:buClr>
                <a:srgbClr val="FFFFFF"/>
              </a:buClr>
              <a:buSzPts val="800"/>
              <a:buFont typeface="Gill Sans"/>
              <a:buNone/>
              <a:defRPr/>
            </a:lvl4pPr>
            <a:lvl5pPr marL="0" lvl="4" indent="0" algn="r">
              <a:spcBef>
                <a:spcPts val="0"/>
              </a:spcBef>
              <a:spcAft>
                <a:spcPts val="0"/>
              </a:spcAft>
              <a:buClr>
                <a:srgbClr val="FFFFFF"/>
              </a:buClr>
              <a:buSzPts val="800"/>
              <a:buFont typeface="Gill Sans"/>
              <a:buNone/>
              <a:defRPr/>
            </a:lvl5pPr>
            <a:lvl6pPr marL="0" lvl="5" indent="0" algn="r">
              <a:spcBef>
                <a:spcPts val="0"/>
              </a:spcBef>
              <a:spcAft>
                <a:spcPts val="0"/>
              </a:spcAft>
              <a:buClr>
                <a:srgbClr val="FFFFFF"/>
              </a:buClr>
              <a:buSzPts val="800"/>
              <a:buFont typeface="Gill Sans"/>
              <a:buNone/>
              <a:defRPr/>
            </a:lvl6pPr>
            <a:lvl7pPr marL="0" lvl="6" indent="0" algn="r">
              <a:spcBef>
                <a:spcPts val="0"/>
              </a:spcBef>
              <a:spcAft>
                <a:spcPts val="0"/>
              </a:spcAft>
              <a:buClr>
                <a:srgbClr val="FFFFFF"/>
              </a:buClr>
              <a:buSzPts val="800"/>
              <a:buFont typeface="Gill Sans"/>
              <a:buNone/>
              <a:defRPr/>
            </a:lvl7pPr>
            <a:lvl8pPr marL="0" lvl="7" indent="0" algn="r">
              <a:spcBef>
                <a:spcPts val="0"/>
              </a:spcBef>
              <a:spcAft>
                <a:spcPts val="0"/>
              </a:spcAft>
              <a:buClr>
                <a:srgbClr val="FFFFFF"/>
              </a:buClr>
              <a:buSzPts val="800"/>
              <a:buFont typeface="Gill Sans"/>
              <a:buNone/>
              <a:defRPr/>
            </a:lvl8pPr>
            <a:lvl9pPr marL="0" lvl="8" indent="0" algn="r">
              <a:spcBef>
                <a:spcPts val="0"/>
              </a:spcBef>
              <a:spcAft>
                <a:spcPts val="0"/>
              </a:spcAft>
              <a:buClr>
                <a:srgbClr val="FFFFFF"/>
              </a:buClr>
              <a:buSzPts val="800"/>
              <a:buFont typeface="Gill Sans"/>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55"/>
          <p:cNvSpPr txBox="1">
            <a:spLocks noGrp="1"/>
          </p:cNvSpPr>
          <p:nvPr>
            <p:ph type="body" idx="1"/>
          </p:nvPr>
        </p:nvSpPr>
        <p:spPr>
          <a:xfrm>
            <a:off x="1187577" y="1735075"/>
            <a:ext cx="3202686" cy="528065"/>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750"/>
              </a:spcBef>
              <a:spcAft>
                <a:spcPts val="0"/>
              </a:spcAft>
              <a:buSzPts val="1425"/>
              <a:buNone/>
              <a:defRPr sz="1425" b="0" cap="none">
                <a:solidFill>
                  <a:schemeClr val="accent2"/>
                </a:solidFill>
              </a:defRPr>
            </a:lvl1pPr>
            <a:lvl2pPr marL="914400" lvl="1" indent="-228600" algn="l">
              <a:lnSpc>
                <a:spcPct val="100000"/>
              </a:lnSpc>
              <a:spcBef>
                <a:spcPts val="750"/>
              </a:spcBef>
              <a:spcAft>
                <a:spcPts val="0"/>
              </a:spcAft>
              <a:buSzPts val="1425"/>
              <a:buNone/>
              <a:defRPr sz="1425" b="1"/>
            </a:lvl2pPr>
            <a:lvl3pPr marL="1371600" lvl="2" indent="-228600" algn="l">
              <a:lnSpc>
                <a:spcPct val="100000"/>
              </a:lnSpc>
              <a:spcBef>
                <a:spcPts val="750"/>
              </a:spcBef>
              <a:spcAft>
                <a:spcPts val="0"/>
              </a:spcAft>
              <a:buSzPts val="1350"/>
              <a:buNone/>
              <a:defRPr sz="1350" b="1"/>
            </a:lvl3pPr>
            <a:lvl4pPr marL="1828800" lvl="3" indent="-228600" algn="l">
              <a:lnSpc>
                <a:spcPct val="100000"/>
              </a:lnSpc>
              <a:spcBef>
                <a:spcPts val="750"/>
              </a:spcBef>
              <a:spcAft>
                <a:spcPts val="0"/>
              </a:spcAft>
              <a:buSzPts val="1200"/>
              <a:buNone/>
              <a:defRPr sz="1200" b="1"/>
            </a:lvl4pPr>
            <a:lvl5pPr marL="2286000" lvl="4" indent="-228600" algn="l">
              <a:lnSpc>
                <a:spcPct val="100000"/>
              </a:lnSpc>
              <a:spcBef>
                <a:spcPts val="750"/>
              </a:spcBef>
              <a:spcAft>
                <a:spcPts val="0"/>
              </a:spcAft>
              <a:buSzPts val="1200"/>
              <a:buNone/>
              <a:defRPr sz="1200" b="1"/>
            </a:lvl5pPr>
            <a:lvl6pPr marL="2743200" lvl="5" indent="-228600" algn="l">
              <a:lnSpc>
                <a:spcPct val="100000"/>
              </a:lnSpc>
              <a:spcBef>
                <a:spcPts val="750"/>
              </a:spcBef>
              <a:spcAft>
                <a:spcPts val="0"/>
              </a:spcAft>
              <a:buSzPts val="1200"/>
              <a:buNone/>
              <a:defRPr sz="1200" b="1"/>
            </a:lvl6pPr>
            <a:lvl7pPr marL="3200400" lvl="6" indent="-228600" algn="l">
              <a:lnSpc>
                <a:spcPct val="100000"/>
              </a:lnSpc>
              <a:spcBef>
                <a:spcPts val="750"/>
              </a:spcBef>
              <a:spcAft>
                <a:spcPts val="0"/>
              </a:spcAft>
              <a:buSzPts val="1200"/>
              <a:buNone/>
              <a:defRPr sz="1200" b="1"/>
            </a:lvl7pPr>
            <a:lvl8pPr marL="3657600" lvl="7" indent="-228600" algn="l">
              <a:lnSpc>
                <a:spcPct val="100000"/>
              </a:lnSpc>
              <a:spcBef>
                <a:spcPts val="750"/>
              </a:spcBef>
              <a:spcAft>
                <a:spcPts val="0"/>
              </a:spcAft>
              <a:buSzPts val="1200"/>
              <a:buNone/>
              <a:defRPr sz="1200" b="1"/>
            </a:lvl8pPr>
            <a:lvl9pPr marL="4114800" lvl="8" indent="-228600" algn="l">
              <a:lnSpc>
                <a:spcPct val="100000"/>
              </a:lnSpc>
              <a:spcBef>
                <a:spcPts val="750"/>
              </a:spcBef>
              <a:spcAft>
                <a:spcPts val="0"/>
              </a:spcAft>
              <a:buSzPts val="1200"/>
              <a:buNone/>
              <a:defRPr sz="1200" b="1"/>
            </a:lvl9pPr>
          </a:lstStyle>
          <a:p>
            <a:endParaRPr/>
          </a:p>
        </p:txBody>
      </p:sp>
      <p:sp>
        <p:nvSpPr>
          <p:cNvPr id="53" name="Google Shape;53;p55"/>
          <p:cNvSpPr txBox="1">
            <a:spLocks noGrp="1"/>
          </p:cNvSpPr>
          <p:nvPr>
            <p:ph type="body" idx="2"/>
          </p:nvPr>
        </p:nvSpPr>
        <p:spPr>
          <a:xfrm>
            <a:off x="1187577" y="2357438"/>
            <a:ext cx="3202686" cy="19475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SzPts val="1800"/>
              <a:buChar char="•"/>
              <a:defRPr/>
            </a:lvl1pPr>
            <a:lvl2pPr marL="914400" lvl="1" indent="-342900" algn="l">
              <a:lnSpc>
                <a:spcPct val="100000"/>
              </a:lnSpc>
              <a:spcBef>
                <a:spcPts val="750"/>
              </a:spcBef>
              <a:spcAft>
                <a:spcPts val="0"/>
              </a:spcAft>
              <a:buSzPts val="1800"/>
              <a:buChar char="•"/>
              <a:defRPr/>
            </a:lvl2pPr>
            <a:lvl3pPr marL="1371600" lvl="2" indent="-342900" algn="l">
              <a:lnSpc>
                <a:spcPct val="100000"/>
              </a:lnSpc>
              <a:spcBef>
                <a:spcPts val="750"/>
              </a:spcBef>
              <a:spcAft>
                <a:spcPts val="0"/>
              </a:spcAft>
              <a:buSzPts val="1800"/>
              <a:buChar char="•"/>
              <a:defRPr/>
            </a:lvl3pPr>
            <a:lvl4pPr marL="1828800" lvl="3" indent="-342900" algn="l">
              <a:lnSpc>
                <a:spcPct val="100000"/>
              </a:lnSpc>
              <a:spcBef>
                <a:spcPts val="750"/>
              </a:spcBef>
              <a:spcAft>
                <a:spcPts val="0"/>
              </a:spcAft>
              <a:buSzPts val="1800"/>
              <a:buChar char="•"/>
              <a:defRPr/>
            </a:lvl4pPr>
            <a:lvl5pPr marL="2286000" lvl="4" indent="-342900" algn="l">
              <a:lnSpc>
                <a:spcPct val="100000"/>
              </a:lnSpc>
              <a:spcBef>
                <a:spcPts val="750"/>
              </a:spcBef>
              <a:spcAft>
                <a:spcPts val="0"/>
              </a:spcAft>
              <a:buSzPts val="1800"/>
              <a:buChar char="•"/>
              <a:defRPr/>
            </a:lvl5pPr>
            <a:lvl6pPr marL="2743200" lvl="5" indent="-342900" algn="l">
              <a:lnSpc>
                <a:spcPct val="100000"/>
              </a:lnSpc>
              <a:spcBef>
                <a:spcPts val="750"/>
              </a:spcBef>
              <a:spcAft>
                <a:spcPts val="0"/>
              </a:spcAft>
              <a:buSzPts val="1800"/>
              <a:buChar char="•"/>
              <a:defRPr/>
            </a:lvl6pPr>
            <a:lvl7pPr marL="3200400" lvl="6" indent="-342900" algn="l">
              <a:lnSpc>
                <a:spcPct val="100000"/>
              </a:lnSpc>
              <a:spcBef>
                <a:spcPts val="750"/>
              </a:spcBef>
              <a:spcAft>
                <a:spcPts val="0"/>
              </a:spcAft>
              <a:buSzPts val="1800"/>
              <a:buChar char="•"/>
              <a:defRPr/>
            </a:lvl7pPr>
            <a:lvl8pPr marL="3657600" lvl="7" indent="-342900" algn="l">
              <a:lnSpc>
                <a:spcPct val="100000"/>
              </a:lnSpc>
              <a:spcBef>
                <a:spcPts val="750"/>
              </a:spcBef>
              <a:spcAft>
                <a:spcPts val="0"/>
              </a:spcAft>
              <a:buSzPts val="1800"/>
              <a:buChar char="•"/>
              <a:defRPr/>
            </a:lvl8pPr>
            <a:lvl9pPr marL="4114800" lvl="8" indent="-342900" algn="l">
              <a:lnSpc>
                <a:spcPct val="100000"/>
              </a:lnSpc>
              <a:spcBef>
                <a:spcPts val="750"/>
              </a:spcBef>
              <a:spcAft>
                <a:spcPts val="0"/>
              </a:spcAft>
              <a:buSzPts val="1800"/>
              <a:buChar char="•"/>
              <a:defRPr/>
            </a:lvl9pPr>
          </a:lstStyle>
          <a:p>
            <a:endParaRPr/>
          </a:p>
        </p:txBody>
      </p:sp>
      <p:sp>
        <p:nvSpPr>
          <p:cNvPr id="54" name="Google Shape;54;p55"/>
          <p:cNvSpPr txBox="1">
            <a:spLocks noGrp="1"/>
          </p:cNvSpPr>
          <p:nvPr>
            <p:ph type="body" idx="3"/>
          </p:nvPr>
        </p:nvSpPr>
        <p:spPr>
          <a:xfrm>
            <a:off x="4753737" y="2357438"/>
            <a:ext cx="3190113" cy="19475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SzPts val="1800"/>
              <a:buChar char="•"/>
              <a:defRPr/>
            </a:lvl1pPr>
            <a:lvl2pPr marL="914400" lvl="1" indent="-342900" algn="l">
              <a:lnSpc>
                <a:spcPct val="100000"/>
              </a:lnSpc>
              <a:spcBef>
                <a:spcPts val="750"/>
              </a:spcBef>
              <a:spcAft>
                <a:spcPts val="0"/>
              </a:spcAft>
              <a:buSzPts val="1800"/>
              <a:buChar char="•"/>
              <a:defRPr/>
            </a:lvl2pPr>
            <a:lvl3pPr marL="1371600" lvl="2" indent="-342900" algn="l">
              <a:lnSpc>
                <a:spcPct val="100000"/>
              </a:lnSpc>
              <a:spcBef>
                <a:spcPts val="750"/>
              </a:spcBef>
              <a:spcAft>
                <a:spcPts val="0"/>
              </a:spcAft>
              <a:buSzPts val="1800"/>
              <a:buChar char="•"/>
              <a:defRPr/>
            </a:lvl3pPr>
            <a:lvl4pPr marL="1828800" lvl="3" indent="-342900" algn="l">
              <a:lnSpc>
                <a:spcPct val="100000"/>
              </a:lnSpc>
              <a:spcBef>
                <a:spcPts val="750"/>
              </a:spcBef>
              <a:spcAft>
                <a:spcPts val="0"/>
              </a:spcAft>
              <a:buSzPts val="1800"/>
              <a:buChar char="•"/>
              <a:defRPr/>
            </a:lvl4pPr>
            <a:lvl5pPr marL="2286000" lvl="4" indent="-304800" algn="l">
              <a:lnSpc>
                <a:spcPct val="100000"/>
              </a:lnSpc>
              <a:spcBef>
                <a:spcPts val="750"/>
              </a:spcBef>
              <a:spcAft>
                <a:spcPts val="0"/>
              </a:spcAft>
              <a:buSzPts val="1200"/>
              <a:buChar char="•"/>
              <a:defRPr/>
            </a:lvl5pPr>
            <a:lvl6pPr marL="2743200" lvl="5" indent="-342900" algn="l">
              <a:lnSpc>
                <a:spcPct val="100000"/>
              </a:lnSpc>
              <a:spcBef>
                <a:spcPts val="750"/>
              </a:spcBef>
              <a:spcAft>
                <a:spcPts val="0"/>
              </a:spcAft>
              <a:buSzPts val="1800"/>
              <a:buChar char="•"/>
              <a:defRPr/>
            </a:lvl6pPr>
            <a:lvl7pPr marL="3200400" lvl="6" indent="-342900" algn="l">
              <a:lnSpc>
                <a:spcPct val="100000"/>
              </a:lnSpc>
              <a:spcBef>
                <a:spcPts val="750"/>
              </a:spcBef>
              <a:spcAft>
                <a:spcPts val="0"/>
              </a:spcAft>
              <a:buSzPts val="1800"/>
              <a:buChar char="•"/>
              <a:defRPr/>
            </a:lvl7pPr>
            <a:lvl8pPr marL="3657600" lvl="7" indent="-342900" algn="l">
              <a:lnSpc>
                <a:spcPct val="100000"/>
              </a:lnSpc>
              <a:spcBef>
                <a:spcPts val="750"/>
              </a:spcBef>
              <a:spcAft>
                <a:spcPts val="0"/>
              </a:spcAft>
              <a:buSzPts val="1800"/>
              <a:buChar char="•"/>
              <a:defRPr/>
            </a:lvl8pPr>
            <a:lvl9pPr marL="4114800" lvl="8" indent="-342900" algn="l">
              <a:lnSpc>
                <a:spcPct val="100000"/>
              </a:lnSpc>
              <a:spcBef>
                <a:spcPts val="750"/>
              </a:spcBef>
              <a:spcAft>
                <a:spcPts val="0"/>
              </a:spcAft>
              <a:buSzPts val="1800"/>
              <a:buChar char="•"/>
              <a:defRPr/>
            </a:lvl9pPr>
          </a:lstStyle>
          <a:p>
            <a:endParaRPr/>
          </a:p>
        </p:txBody>
      </p:sp>
      <p:sp>
        <p:nvSpPr>
          <p:cNvPr id="55" name="Google Shape;55;p55"/>
          <p:cNvSpPr txBox="1">
            <a:spLocks noGrp="1"/>
          </p:cNvSpPr>
          <p:nvPr>
            <p:ph type="body" idx="4"/>
          </p:nvPr>
        </p:nvSpPr>
        <p:spPr>
          <a:xfrm>
            <a:off x="4753737" y="1735075"/>
            <a:ext cx="3202686" cy="528065"/>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750"/>
              </a:spcBef>
              <a:spcAft>
                <a:spcPts val="0"/>
              </a:spcAft>
              <a:buSzPts val="1425"/>
              <a:buNone/>
              <a:defRPr sz="1425" b="0" cap="none">
                <a:solidFill>
                  <a:schemeClr val="accent2"/>
                </a:solidFill>
              </a:defRPr>
            </a:lvl1pPr>
            <a:lvl2pPr marL="914400" lvl="1" indent="-228600" algn="l">
              <a:lnSpc>
                <a:spcPct val="100000"/>
              </a:lnSpc>
              <a:spcBef>
                <a:spcPts val="750"/>
              </a:spcBef>
              <a:spcAft>
                <a:spcPts val="0"/>
              </a:spcAft>
              <a:buSzPts val="1425"/>
              <a:buNone/>
              <a:defRPr sz="1425" b="1"/>
            </a:lvl2pPr>
            <a:lvl3pPr marL="1371600" lvl="2" indent="-228600" algn="l">
              <a:lnSpc>
                <a:spcPct val="100000"/>
              </a:lnSpc>
              <a:spcBef>
                <a:spcPts val="750"/>
              </a:spcBef>
              <a:spcAft>
                <a:spcPts val="0"/>
              </a:spcAft>
              <a:buSzPts val="1350"/>
              <a:buNone/>
              <a:defRPr sz="1350" b="1"/>
            </a:lvl3pPr>
            <a:lvl4pPr marL="1828800" lvl="3" indent="-228600" algn="l">
              <a:lnSpc>
                <a:spcPct val="100000"/>
              </a:lnSpc>
              <a:spcBef>
                <a:spcPts val="750"/>
              </a:spcBef>
              <a:spcAft>
                <a:spcPts val="0"/>
              </a:spcAft>
              <a:buSzPts val="1200"/>
              <a:buNone/>
              <a:defRPr sz="1200" b="1"/>
            </a:lvl4pPr>
            <a:lvl5pPr marL="2286000" lvl="4" indent="-228600" algn="l">
              <a:lnSpc>
                <a:spcPct val="100000"/>
              </a:lnSpc>
              <a:spcBef>
                <a:spcPts val="750"/>
              </a:spcBef>
              <a:spcAft>
                <a:spcPts val="0"/>
              </a:spcAft>
              <a:buSzPts val="1200"/>
              <a:buNone/>
              <a:defRPr sz="1200" b="1"/>
            </a:lvl5pPr>
            <a:lvl6pPr marL="2743200" lvl="5" indent="-228600" algn="l">
              <a:lnSpc>
                <a:spcPct val="100000"/>
              </a:lnSpc>
              <a:spcBef>
                <a:spcPts val="750"/>
              </a:spcBef>
              <a:spcAft>
                <a:spcPts val="0"/>
              </a:spcAft>
              <a:buSzPts val="1200"/>
              <a:buNone/>
              <a:defRPr sz="1200" b="1"/>
            </a:lvl6pPr>
            <a:lvl7pPr marL="3200400" lvl="6" indent="-228600" algn="l">
              <a:lnSpc>
                <a:spcPct val="100000"/>
              </a:lnSpc>
              <a:spcBef>
                <a:spcPts val="750"/>
              </a:spcBef>
              <a:spcAft>
                <a:spcPts val="0"/>
              </a:spcAft>
              <a:buSzPts val="1200"/>
              <a:buNone/>
              <a:defRPr sz="1200" b="1"/>
            </a:lvl7pPr>
            <a:lvl8pPr marL="3657600" lvl="7" indent="-228600" algn="l">
              <a:lnSpc>
                <a:spcPct val="100000"/>
              </a:lnSpc>
              <a:spcBef>
                <a:spcPts val="750"/>
              </a:spcBef>
              <a:spcAft>
                <a:spcPts val="0"/>
              </a:spcAft>
              <a:buSzPts val="1200"/>
              <a:buNone/>
              <a:defRPr sz="1200" b="1"/>
            </a:lvl8pPr>
            <a:lvl9pPr marL="4114800" lvl="8" indent="-228600" algn="l">
              <a:lnSpc>
                <a:spcPct val="100000"/>
              </a:lnSpc>
              <a:spcBef>
                <a:spcPts val="750"/>
              </a:spcBef>
              <a:spcAft>
                <a:spcPts val="0"/>
              </a:spcAft>
              <a:buSzPts val="1200"/>
              <a:buNone/>
              <a:defRPr sz="1200" b="1"/>
            </a:lvl9pPr>
          </a:lstStyle>
          <a:p>
            <a:endParaRPr/>
          </a:p>
        </p:txBody>
      </p:sp>
      <p:sp>
        <p:nvSpPr>
          <p:cNvPr id="56" name="Google Shape;56;p55"/>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5"/>
          <p:cNvSpPr txBox="1">
            <a:spLocks noGrp="1"/>
          </p:cNvSpPr>
          <p:nvPr>
            <p:ph type="ftr" idx="11"/>
          </p:nvPr>
        </p:nvSpPr>
        <p:spPr>
          <a:xfrm>
            <a:off x="1200150" y="4677156"/>
            <a:ext cx="4425892" cy="24003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5"/>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r">
              <a:spcBef>
                <a:spcPts val="0"/>
              </a:spcBef>
              <a:spcAft>
                <a:spcPts val="0"/>
              </a:spcAft>
              <a:buClr>
                <a:srgbClr val="FFFFFF"/>
              </a:buClr>
              <a:buSzPts val="800"/>
              <a:buFont typeface="Gill Sans"/>
              <a:buNone/>
              <a:defRPr/>
            </a:lvl1pPr>
            <a:lvl2pPr marL="0" lvl="1" indent="0" algn="r">
              <a:spcBef>
                <a:spcPts val="0"/>
              </a:spcBef>
              <a:spcAft>
                <a:spcPts val="0"/>
              </a:spcAft>
              <a:buClr>
                <a:srgbClr val="FFFFFF"/>
              </a:buClr>
              <a:buSzPts val="800"/>
              <a:buFont typeface="Gill Sans"/>
              <a:buNone/>
              <a:defRPr/>
            </a:lvl2pPr>
            <a:lvl3pPr marL="0" lvl="2" indent="0" algn="r">
              <a:spcBef>
                <a:spcPts val="0"/>
              </a:spcBef>
              <a:spcAft>
                <a:spcPts val="0"/>
              </a:spcAft>
              <a:buClr>
                <a:srgbClr val="FFFFFF"/>
              </a:buClr>
              <a:buSzPts val="800"/>
              <a:buFont typeface="Gill Sans"/>
              <a:buNone/>
              <a:defRPr/>
            </a:lvl3pPr>
            <a:lvl4pPr marL="0" lvl="3" indent="0" algn="r">
              <a:spcBef>
                <a:spcPts val="0"/>
              </a:spcBef>
              <a:spcAft>
                <a:spcPts val="0"/>
              </a:spcAft>
              <a:buClr>
                <a:srgbClr val="FFFFFF"/>
              </a:buClr>
              <a:buSzPts val="800"/>
              <a:buFont typeface="Gill Sans"/>
              <a:buNone/>
              <a:defRPr/>
            </a:lvl4pPr>
            <a:lvl5pPr marL="0" lvl="4" indent="0" algn="r">
              <a:spcBef>
                <a:spcPts val="0"/>
              </a:spcBef>
              <a:spcAft>
                <a:spcPts val="0"/>
              </a:spcAft>
              <a:buClr>
                <a:srgbClr val="FFFFFF"/>
              </a:buClr>
              <a:buSzPts val="800"/>
              <a:buFont typeface="Gill Sans"/>
              <a:buNone/>
              <a:defRPr/>
            </a:lvl5pPr>
            <a:lvl6pPr marL="0" lvl="5" indent="0" algn="r">
              <a:spcBef>
                <a:spcPts val="0"/>
              </a:spcBef>
              <a:spcAft>
                <a:spcPts val="0"/>
              </a:spcAft>
              <a:buClr>
                <a:srgbClr val="FFFFFF"/>
              </a:buClr>
              <a:buSzPts val="800"/>
              <a:buFont typeface="Gill Sans"/>
              <a:buNone/>
              <a:defRPr/>
            </a:lvl6pPr>
            <a:lvl7pPr marL="0" lvl="6" indent="0" algn="r">
              <a:spcBef>
                <a:spcPts val="0"/>
              </a:spcBef>
              <a:spcAft>
                <a:spcPts val="0"/>
              </a:spcAft>
              <a:buClr>
                <a:srgbClr val="FFFFFF"/>
              </a:buClr>
              <a:buSzPts val="800"/>
              <a:buFont typeface="Gill Sans"/>
              <a:buNone/>
              <a:defRPr/>
            </a:lvl7pPr>
            <a:lvl8pPr marL="0" lvl="7" indent="0" algn="r">
              <a:spcBef>
                <a:spcPts val="0"/>
              </a:spcBef>
              <a:spcAft>
                <a:spcPts val="0"/>
              </a:spcAft>
              <a:buClr>
                <a:srgbClr val="FFFFFF"/>
              </a:buClr>
              <a:buSzPts val="800"/>
              <a:buFont typeface="Gill Sans"/>
              <a:buNone/>
              <a:defRPr/>
            </a:lvl8pPr>
            <a:lvl9pPr marL="0" lvl="8" indent="0" algn="r">
              <a:spcBef>
                <a:spcPts val="0"/>
              </a:spcBef>
              <a:spcAft>
                <a:spcPts val="0"/>
              </a:spcAft>
              <a:buClr>
                <a:srgbClr val="FFFFFF"/>
              </a:buClr>
              <a:buSzPts val="800"/>
              <a:buFont typeface="Gill Sans"/>
              <a:buNone/>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55"/>
          <p:cNvSpPr txBox="1">
            <a:spLocks noGrp="1"/>
          </p:cNvSpPr>
          <p:nvPr>
            <p:ph type="title"/>
          </p:nvPr>
        </p:nvSpPr>
        <p:spPr>
          <a:xfrm>
            <a:off x="1673352" y="723519"/>
            <a:ext cx="5797296" cy="89154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1673352" y="723519"/>
            <a:ext cx="5797296" cy="89154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100"/>
              <a:buFont typeface="Gill Sans"/>
              <a:buNone/>
              <a:defRPr sz="2100" b="0" i="0" u="none" strike="noStrike" cap="non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2"/>
          <p:cNvSpPr txBox="1">
            <a:spLocks noGrp="1"/>
          </p:cNvSpPr>
          <p:nvPr>
            <p:ph type="body" idx="1"/>
          </p:nvPr>
        </p:nvSpPr>
        <p:spPr>
          <a:xfrm>
            <a:off x="1673352" y="1978534"/>
            <a:ext cx="5797296" cy="2326487"/>
          </a:xfrm>
          <a:prstGeom prst="rect">
            <a:avLst/>
          </a:prstGeom>
          <a:noFill/>
          <a:ln>
            <a:noFill/>
          </a:ln>
        </p:spPr>
        <p:txBody>
          <a:bodyPr spcFirstLastPara="1" wrap="square" lIns="91425" tIns="45700" rIns="91425" bIns="45700" anchor="t" anchorCtr="0">
            <a:normAutofit/>
          </a:bodyPr>
          <a:lstStyle>
            <a:lvl1pPr marL="457200" marR="0" lvl="0" indent="-314325" algn="l" rtl="0">
              <a:lnSpc>
                <a:spcPct val="100000"/>
              </a:lnSpc>
              <a:spcBef>
                <a:spcPts val="750"/>
              </a:spcBef>
              <a:spcAft>
                <a:spcPts val="0"/>
              </a:spcAft>
              <a:buClr>
                <a:schemeClr val="accent2"/>
              </a:buClr>
              <a:buSzPts val="1350"/>
              <a:buFont typeface="Arial"/>
              <a:buChar char="•"/>
              <a:defRPr sz="1350" b="0" i="0" u="none" strike="noStrike" cap="none">
                <a:solidFill>
                  <a:srgbClr val="262626"/>
                </a:solidFill>
                <a:latin typeface="Gill Sans"/>
                <a:ea typeface="Gill Sans"/>
                <a:cs typeface="Gill Sans"/>
                <a:sym typeface="Gill Sans"/>
              </a:defRPr>
            </a:lvl1pPr>
            <a:lvl2pPr marL="914400" marR="0" lvl="1" indent="-304800" algn="l" rtl="0">
              <a:lnSpc>
                <a:spcPct val="100000"/>
              </a:lnSpc>
              <a:spcBef>
                <a:spcPts val="75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2pPr>
            <a:lvl3pPr marL="1371600" marR="0" lvl="2" indent="-304800" algn="l" rtl="0">
              <a:lnSpc>
                <a:spcPct val="100000"/>
              </a:lnSpc>
              <a:spcBef>
                <a:spcPts val="75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3pPr>
            <a:lvl4pPr marL="1828800" marR="0" lvl="3" indent="-304800" algn="l" rtl="0">
              <a:lnSpc>
                <a:spcPct val="100000"/>
              </a:lnSpc>
              <a:spcBef>
                <a:spcPts val="75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4pPr>
            <a:lvl5pPr marL="2286000" marR="0" lvl="4" indent="-304800" algn="l" rtl="0">
              <a:lnSpc>
                <a:spcPct val="100000"/>
              </a:lnSpc>
              <a:spcBef>
                <a:spcPts val="75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5pPr>
            <a:lvl6pPr marL="2743200" marR="0" lvl="5" indent="-304800" algn="l" rtl="0">
              <a:lnSpc>
                <a:spcPct val="100000"/>
              </a:lnSpc>
              <a:spcBef>
                <a:spcPts val="75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00000"/>
              </a:lnSpc>
              <a:spcBef>
                <a:spcPts val="75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00000"/>
              </a:lnSpc>
              <a:spcBef>
                <a:spcPts val="75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00000"/>
              </a:lnSpc>
              <a:spcBef>
                <a:spcPts val="75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8" name="Google Shape;8;p42"/>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88"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9" name="Google Shape;9;p42"/>
          <p:cNvSpPr txBox="1">
            <a:spLocks noGrp="1"/>
          </p:cNvSpPr>
          <p:nvPr>
            <p:ph type="ftr" idx="11"/>
          </p:nvPr>
        </p:nvSpPr>
        <p:spPr>
          <a:xfrm>
            <a:off x="1200150" y="4677156"/>
            <a:ext cx="4425892" cy="24003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88"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0" name="Google Shape;10;p42"/>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marR="0" lvl="0"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1pPr>
            <a:lvl2pPr marL="0" marR="0" lvl="1"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2pPr>
            <a:lvl3pPr marL="0" marR="0" lvl="2"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3pPr>
            <a:lvl4pPr marL="0" marR="0" lvl="3"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4pPr>
            <a:lvl5pPr marL="0" marR="0" lvl="4"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5pPr>
            <a:lvl6pPr marL="0" marR="0" lvl="5"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6pPr>
            <a:lvl7pPr marL="0" marR="0" lvl="6"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7pPr>
            <a:lvl8pPr marL="0" marR="0" lvl="7"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8pPr>
            <a:lvl9pPr marL="0" marR="0" lvl="8"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7"/>
        <p:cNvGrpSpPr/>
        <p:nvPr/>
      </p:nvGrpSpPr>
      <p:grpSpPr>
        <a:xfrm>
          <a:off x="0" y="0"/>
          <a:ext cx="0" cy="0"/>
          <a:chOff x="0" y="0"/>
          <a:chExt cx="0" cy="0"/>
        </a:xfrm>
      </p:grpSpPr>
      <p:sp>
        <p:nvSpPr>
          <p:cNvPr id="98" name="Google Shape;98;p46"/>
          <p:cNvSpPr txBox="1">
            <a:spLocks noGrp="1"/>
          </p:cNvSpPr>
          <p:nvPr>
            <p:ph type="title"/>
          </p:nvPr>
        </p:nvSpPr>
        <p:spPr>
          <a:xfrm>
            <a:off x="1673352" y="723519"/>
            <a:ext cx="5797296" cy="891540"/>
          </a:xfrm>
          <a:prstGeom prst="rect">
            <a:avLst/>
          </a:prstGeom>
          <a:solidFill>
            <a:schemeClr val="dk1"/>
          </a:solidFill>
          <a:ln w="31750" cap="sq" cmpd="sng">
            <a:solidFill>
              <a:srgbClr val="FEFEFE"/>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FEFEFE"/>
              </a:buClr>
              <a:buSzPts val="2100"/>
              <a:buFont typeface="Gill Sans"/>
              <a:buNone/>
              <a:defRPr sz="2100" b="0" i="0" u="none" strike="noStrike" cap="none">
                <a:solidFill>
                  <a:srgbClr val="FEFEFE"/>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9" name="Google Shape;99;p46"/>
          <p:cNvSpPr txBox="1">
            <a:spLocks noGrp="1"/>
          </p:cNvSpPr>
          <p:nvPr>
            <p:ph type="body" idx="1"/>
          </p:nvPr>
        </p:nvSpPr>
        <p:spPr>
          <a:xfrm>
            <a:off x="1673352" y="1978534"/>
            <a:ext cx="5797296" cy="2326487"/>
          </a:xfrm>
          <a:prstGeom prst="rect">
            <a:avLst/>
          </a:prstGeom>
          <a:noFill/>
          <a:ln>
            <a:noFill/>
          </a:ln>
        </p:spPr>
        <p:txBody>
          <a:bodyPr spcFirstLastPara="1" wrap="square" lIns="91425" tIns="45700" rIns="91425" bIns="45700" anchor="t" anchorCtr="0">
            <a:normAutofit/>
          </a:bodyPr>
          <a:lstStyle>
            <a:lvl1pPr marL="457200" marR="0" lvl="0" indent="-314325" algn="l" rtl="0">
              <a:lnSpc>
                <a:spcPct val="100000"/>
              </a:lnSpc>
              <a:spcBef>
                <a:spcPts val="750"/>
              </a:spcBef>
              <a:spcAft>
                <a:spcPts val="0"/>
              </a:spcAft>
              <a:buClr>
                <a:schemeClr val="accent2"/>
              </a:buClr>
              <a:buSzPts val="1350"/>
              <a:buFont typeface="Arial"/>
              <a:buChar char="•"/>
              <a:defRPr sz="1350" b="0" i="0" u="none" strike="noStrike" cap="none">
                <a:solidFill>
                  <a:srgbClr val="FEFEFE"/>
                </a:solidFill>
                <a:latin typeface="Gill Sans"/>
                <a:ea typeface="Gill Sans"/>
                <a:cs typeface="Gill Sans"/>
                <a:sym typeface="Gill Sans"/>
              </a:defRPr>
            </a:lvl1pPr>
            <a:lvl2pPr marL="914400" marR="0" lvl="1" indent="-304800" algn="l" rtl="0">
              <a:lnSpc>
                <a:spcPct val="100000"/>
              </a:lnSpc>
              <a:spcBef>
                <a:spcPts val="750"/>
              </a:spcBef>
              <a:spcAft>
                <a:spcPts val="0"/>
              </a:spcAft>
              <a:buClr>
                <a:schemeClr val="accent2"/>
              </a:buClr>
              <a:buSzPts val="1200"/>
              <a:buFont typeface="Arial"/>
              <a:buChar char="•"/>
              <a:defRPr sz="1200" b="0" i="0" u="none" strike="noStrike" cap="none">
                <a:solidFill>
                  <a:srgbClr val="FEFEFE"/>
                </a:solidFill>
                <a:latin typeface="Gill Sans"/>
                <a:ea typeface="Gill Sans"/>
                <a:cs typeface="Gill Sans"/>
                <a:sym typeface="Gill Sans"/>
              </a:defRPr>
            </a:lvl2pPr>
            <a:lvl3pPr marL="1371600" marR="0" lvl="2" indent="-304800" algn="l" rtl="0">
              <a:lnSpc>
                <a:spcPct val="100000"/>
              </a:lnSpc>
              <a:spcBef>
                <a:spcPts val="750"/>
              </a:spcBef>
              <a:spcAft>
                <a:spcPts val="0"/>
              </a:spcAft>
              <a:buClr>
                <a:schemeClr val="accent2"/>
              </a:buClr>
              <a:buSzPts val="1200"/>
              <a:buFont typeface="Arial"/>
              <a:buChar char="•"/>
              <a:defRPr sz="1200" b="0" i="0" u="none" strike="noStrike" cap="none">
                <a:solidFill>
                  <a:srgbClr val="FEFEFE"/>
                </a:solidFill>
                <a:latin typeface="Gill Sans"/>
                <a:ea typeface="Gill Sans"/>
                <a:cs typeface="Gill Sans"/>
                <a:sym typeface="Gill Sans"/>
              </a:defRPr>
            </a:lvl3pPr>
            <a:lvl4pPr marL="1828800" marR="0" lvl="3" indent="-304800" algn="l" rtl="0">
              <a:lnSpc>
                <a:spcPct val="100000"/>
              </a:lnSpc>
              <a:spcBef>
                <a:spcPts val="750"/>
              </a:spcBef>
              <a:spcAft>
                <a:spcPts val="0"/>
              </a:spcAft>
              <a:buClr>
                <a:schemeClr val="accent2"/>
              </a:buClr>
              <a:buSzPts val="1200"/>
              <a:buFont typeface="Arial"/>
              <a:buChar char="•"/>
              <a:defRPr sz="1200" b="0" i="0" u="none" strike="noStrike" cap="none">
                <a:solidFill>
                  <a:srgbClr val="FEFEFE"/>
                </a:solidFill>
                <a:latin typeface="Gill Sans"/>
                <a:ea typeface="Gill Sans"/>
                <a:cs typeface="Gill Sans"/>
                <a:sym typeface="Gill Sans"/>
              </a:defRPr>
            </a:lvl4pPr>
            <a:lvl5pPr marL="2286000" marR="0" lvl="4" indent="-304800" algn="l" rtl="0">
              <a:lnSpc>
                <a:spcPct val="100000"/>
              </a:lnSpc>
              <a:spcBef>
                <a:spcPts val="750"/>
              </a:spcBef>
              <a:spcAft>
                <a:spcPts val="0"/>
              </a:spcAft>
              <a:buClr>
                <a:schemeClr val="accent2"/>
              </a:buClr>
              <a:buSzPts val="1200"/>
              <a:buFont typeface="Arial"/>
              <a:buChar char="•"/>
              <a:defRPr sz="1200" b="0" i="0" u="none" strike="noStrike" cap="none">
                <a:solidFill>
                  <a:srgbClr val="FEFEFE"/>
                </a:solidFill>
                <a:latin typeface="Gill Sans"/>
                <a:ea typeface="Gill Sans"/>
                <a:cs typeface="Gill Sans"/>
                <a:sym typeface="Gill Sans"/>
              </a:defRPr>
            </a:lvl5pPr>
            <a:lvl6pPr marL="2743200" marR="0" lvl="5" indent="-304800" algn="l" rtl="0">
              <a:lnSpc>
                <a:spcPct val="100000"/>
              </a:lnSpc>
              <a:spcBef>
                <a:spcPts val="750"/>
              </a:spcBef>
              <a:spcAft>
                <a:spcPts val="0"/>
              </a:spcAft>
              <a:buClr>
                <a:schemeClr val="accent2"/>
              </a:buClr>
              <a:buSzPts val="1200"/>
              <a:buFont typeface="Arial"/>
              <a:buChar char="•"/>
              <a:defRPr sz="1200" b="0" i="0" u="none" strike="noStrike" cap="none">
                <a:solidFill>
                  <a:schemeClr val="lt1"/>
                </a:solidFill>
                <a:latin typeface="Gill Sans"/>
                <a:ea typeface="Gill Sans"/>
                <a:cs typeface="Gill Sans"/>
                <a:sym typeface="Gill Sans"/>
              </a:defRPr>
            </a:lvl6pPr>
            <a:lvl7pPr marL="3200400" marR="0" lvl="6" indent="-304800" algn="l" rtl="0">
              <a:lnSpc>
                <a:spcPct val="100000"/>
              </a:lnSpc>
              <a:spcBef>
                <a:spcPts val="750"/>
              </a:spcBef>
              <a:spcAft>
                <a:spcPts val="0"/>
              </a:spcAft>
              <a:buClr>
                <a:schemeClr val="accent2"/>
              </a:buClr>
              <a:buSzPts val="1200"/>
              <a:buFont typeface="Arial"/>
              <a:buChar char="•"/>
              <a:defRPr sz="1200" b="0" i="0" u="none" strike="noStrike" cap="none">
                <a:solidFill>
                  <a:schemeClr val="lt1"/>
                </a:solidFill>
                <a:latin typeface="Gill Sans"/>
                <a:ea typeface="Gill Sans"/>
                <a:cs typeface="Gill Sans"/>
                <a:sym typeface="Gill Sans"/>
              </a:defRPr>
            </a:lvl7pPr>
            <a:lvl8pPr marL="3657600" marR="0" lvl="7" indent="-304800" algn="l" rtl="0">
              <a:lnSpc>
                <a:spcPct val="100000"/>
              </a:lnSpc>
              <a:spcBef>
                <a:spcPts val="750"/>
              </a:spcBef>
              <a:spcAft>
                <a:spcPts val="0"/>
              </a:spcAft>
              <a:buClr>
                <a:schemeClr val="accent2"/>
              </a:buClr>
              <a:buSzPts val="1200"/>
              <a:buFont typeface="Arial"/>
              <a:buChar char="•"/>
              <a:defRPr sz="1200" b="0" i="0" u="none" strike="noStrike" cap="none">
                <a:solidFill>
                  <a:schemeClr val="lt1"/>
                </a:solidFill>
                <a:latin typeface="Gill Sans"/>
                <a:ea typeface="Gill Sans"/>
                <a:cs typeface="Gill Sans"/>
                <a:sym typeface="Gill Sans"/>
              </a:defRPr>
            </a:lvl8pPr>
            <a:lvl9pPr marL="4114800" marR="0" lvl="8" indent="-304800" algn="l" rtl="0">
              <a:lnSpc>
                <a:spcPct val="100000"/>
              </a:lnSpc>
              <a:spcBef>
                <a:spcPts val="750"/>
              </a:spcBef>
              <a:spcAft>
                <a:spcPts val="0"/>
              </a:spcAft>
              <a:buClr>
                <a:schemeClr val="accent2"/>
              </a:buClr>
              <a:buSzPts val="1200"/>
              <a:buFont typeface="Arial"/>
              <a:buChar char="•"/>
              <a:defRPr sz="1200" b="0" i="0" u="none" strike="noStrike" cap="none">
                <a:solidFill>
                  <a:schemeClr val="lt1"/>
                </a:solidFill>
                <a:latin typeface="Gill Sans"/>
                <a:ea typeface="Gill Sans"/>
                <a:cs typeface="Gill Sans"/>
                <a:sym typeface="Gill Sans"/>
              </a:defRPr>
            </a:lvl9pPr>
          </a:lstStyle>
          <a:p>
            <a:endParaRPr/>
          </a:p>
        </p:txBody>
      </p:sp>
      <p:sp>
        <p:nvSpPr>
          <p:cNvPr id="100" name="Google Shape;100;p46"/>
          <p:cNvSpPr txBox="1">
            <a:spLocks noGrp="1"/>
          </p:cNvSpPr>
          <p:nvPr>
            <p:ph type="dt" idx="10"/>
          </p:nvPr>
        </p:nvSpPr>
        <p:spPr>
          <a:xfrm>
            <a:off x="5866072" y="4679112"/>
            <a:ext cx="2065310" cy="242976"/>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88"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01" name="Google Shape;101;p46"/>
          <p:cNvSpPr txBox="1">
            <a:spLocks noGrp="1"/>
          </p:cNvSpPr>
          <p:nvPr>
            <p:ph type="ftr" idx="11"/>
          </p:nvPr>
        </p:nvSpPr>
        <p:spPr>
          <a:xfrm>
            <a:off x="1200150" y="4677156"/>
            <a:ext cx="4425892" cy="24003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88"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02" name="Google Shape;102;p46"/>
          <p:cNvSpPr>
            <a:spLocks noGrp="1"/>
          </p:cNvSpPr>
          <p:nvPr>
            <p:ph type="sldNum" idx="12"/>
          </p:nvPr>
        </p:nvSpPr>
        <p:spPr>
          <a:xfrm>
            <a:off x="8069192" y="4663440"/>
            <a:ext cx="274320" cy="27432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marR="0" lvl="0"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1pPr>
            <a:lvl2pPr marL="0" marR="0" lvl="1"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2pPr>
            <a:lvl3pPr marL="0" marR="0" lvl="2"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3pPr>
            <a:lvl4pPr marL="0" marR="0" lvl="3"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4pPr>
            <a:lvl5pPr marL="0" marR="0" lvl="4"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5pPr>
            <a:lvl6pPr marL="0" marR="0" lvl="5"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6pPr>
            <a:lvl7pPr marL="0" marR="0" lvl="6"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7pPr>
            <a:lvl8pPr marL="0" marR="0" lvl="7"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8pPr>
            <a:lvl9pPr marL="0" marR="0" lvl="8" indent="0" algn="r" rtl="0">
              <a:spcBef>
                <a:spcPts val="0"/>
              </a:spcBef>
              <a:spcAft>
                <a:spcPts val="0"/>
              </a:spcAft>
              <a:buClr>
                <a:srgbClr val="FFFFFF"/>
              </a:buClr>
              <a:buSzPts val="825"/>
              <a:buFont typeface="Gill Sans"/>
              <a:buNone/>
              <a:defRPr sz="825"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mailto:Bragg.Associates.Inc@gmail.com"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mailto:jlott1@gmail.com" TargetMode="External"/><Relationship Id="rId4" Type="http://schemas.openxmlformats.org/officeDocument/2006/relationships/hyperlink" Target="mailto:Bethapple1@gmail.com"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9"/>
        <p:cNvGrpSpPr/>
        <p:nvPr/>
      </p:nvGrpSpPr>
      <p:grpSpPr>
        <a:xfrm>
          <a:off x="0" y="0"/>
          <a:ext cx="0" cy="0"/>
          <a:chOff x="0" y="0"/>
          <a:chExt cx="0" cy="0"/>
        </a:xfrm>
      </p:grpSpPr>
      <p:pic>
        <p:nvPicPr>
          <p:cNvPr id="120" name="Google Shape;120;p1" descr="A picture of an electromagnetic radiation"/>
          <p:cNvPicPr preferRelativeResize="0"/>
          <p:nvPr/>
        </p:nvPicPr>
        <p:blipFill rotWithShape="1">
          <a:blip r:embed="rId3">
            <a:alphaModFix amt="40000"/>
          </a:blip>
          <a:srcRect t="9566" b="6477"/>
          <a:stretch/>
        </p:blipFill>
        <p:spPr>
          <a:xfrm>
            <a:off x="20" y="0"/>
            <a:ext cx="9143980" cy="5143490"/>
          </a:xfrm>
          <a:prstGeom prst="rect">
            <a:avLst/>
          </a:prstGeom>
          <a:solidFill>
            <a:schemeClr val="dk1"/>
          </a:solidFill>
          <a:ln>
            <a:noFill/>
          </a:ln>
        </p:spPr>
      </p:pic>
      <p:sp>
        <p:nvSpPr>
          <p:cNvPr id="121" name="Google Shape;121;p1"/>
          <p:cNvSpPr txBox="1">
            <a:spLocks noGrp="1"/>
          </p:cNvSpPr>
          <p:nvPr>
            <p:ph type="title"/>
          </p:nvPr>
        </p:nvSpPr>
        <p:spPr>
          <a:xfrm>
            <a:off x="592182" y="1497874"/>
            <a:ext cx="8142515" cy="1494776"/>
          </a:xfrm>
          <a:prstGeom prst="rect">
            <a:avLst/>
          </a:prstGeom>
          <a:solidFill>
            <a:schemeClr val="lt1"/>
          </a:solidFill>
          <a:ln w="38100" cap="sq" cmpd="sng">
            <a:solidFill>
              <a:schemeClr val="dk1"/>
            </a:solidFill>
            <a:prstDash val="solid"/>
            <a:miter lim="800000"/>
            <a:headEnd type="none" w="sm" len="sm"/>
            <a:tailEnd type="none" w="sm" len="sm"/>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dk1"/>
              </a:buClr>
              <a:buSzPts val="990"/>
              <a:buFont typeface="Gill Sans"/>
              <a:buNone/>
            </a:pPr>
            <a:r>
              <a:rPr lang="en-US" sz="2400">
                <a:solidFill>
                  <a:schemeClr val="dk1"/>
                </a:solidFill>
              </a:rPr>
              <a:t>QUALITATIVE ANALYSIS OF THE</a:t>
            </a:r>
            <a:endParaRPr/>
          </a:p>
          <a:p>
            <a:pPr marL="0" lvl="0" indent="0" algn="ctr" rtl="0">
              <a:lnSpc>
                <a:spcPct val="90000"/>
              </a:lnSpc>
              <a:spcBef>
                <a:spcPts val="0"/>
              </a:spcBef>
              <a:spcAft>
                <a:spcPts val="0"/>
              </a:spcAft>
              <a:buClr>
                <a:schemeClr val="dk1"/>
              </a:buClr>
              <a:buSzPts val="990"/>
              <a:buFont typeface="Gill Sans"/>
              <a:buNone/>
            </a:pPr>
            <a:r>
              <a:rPr lang="en-US" sz="2400">
                <a:solidFill>
                  <a:schemeClr val="dk1"/>
                </a:solidFill>
              </a:rPr>
              <a:t> DIVERSITY AND EQUITY CAMPUS CLIMATE SURVEY </a:t>
            </a:r>
            <a:endParaRPr/>
          </a:p>
        </p:txBody>
      </p:sp>
      <p:sp>
        <p:nvSpPr>
          <p:cNvPr id="122" name="Google Shape;122;p1"/>
          <p:cNvSpPr txBox="1"/>
          <p:nvPr/>
        </p:nvSpPr>
        <p:spPr>
          <a:xfrm>
            <a:off x="2021395" y="3264408"/>
            <a:ext cx="5101209" cy="929920"/>
          </a:xfrm>
          <a:prstGeom prst="rect">
            <a:avLst/>
          </a:prstGeom>
          <a:noFill/>
          <a:ln>
            <a:noFill/>
          </a:ln>
        </p:spPr>
        <p:txBody>
          <a:bodyPr spcFirstLastPara="1" wrap="square" lIns="91425" tIns="91425" rIns="91425" bIns="91425" anchor="t" anchorCtr="0">
            <a:normAutofit fontScale="85000" lnSpcReduction="20000"/>
          </a:bodyPr>
          <a:lstStyle/>
          <a:p>
            <a:pPr marL="0" marR="0" lvl="0" indent="0" algn="ctr" rtl="0">
              <a:lnSpc>
                <a:spcPct val="90000"/>
              </a:lnSpc>
              <a:spcBef>
                <a:spcPts val="0"/>
              </a:spcBef>
              <a:spcAft>
                <a:spcPts val="0"/>
              </a:spcAft>
              <a:buClr>
                <a:schemeClr val="accent2"/>
              </a:buClr>
              <a:buSzPct val="100000"/>
              <a:buFont typeface="Arial"/>
              <a:buNone/>
            </a:pPr>
            <a:endParaRPr sz="1200" b="0" i="0" u="none" strike="noStrike" cap="none">
              <a:solidFill>
                <a:srgbClr val="FFFFFF"/>
              </a:solidFill>
              <a:latin typeface="Gill Sans"/>
              <a:ea typeface="Gill Sans"/>
              <a:cs typeface="Gill Sans"/>
              <a:sym typeface="Gill Sans"/>
            </a:endParaRPr>
          </a:p>
          <a:p>
            <a:pPr marL="0" marR="0" lvl="0" indent="0" algn="ctr" rtl="0">
              <a:lnSpc>
                <a:spcPct val="90000"/>
              </a:lnSpc>
              <a:spcBef>
                <a:spcPts val="600"/>
              </a:spcBef>
              <a:spcAft>
                <a:spcPts val="0"/>
              </a:spcAft>
              <a:buClr>
                <a:schemeClr val="accent2"/>
              </a:buClr>
              <a:buSzPct val="100000"/>
              <a:buFont typeface="Arial"/>
              <a:buNone/>
            </a:pPr>
            <a:r>
              <a:rPr lang="en-US" sz="2200" b="0" i="0" u="none" strike="noStrike" cap="none">
                <a:solidFill>
                  <a:srgbClr val="FFFFFF"/>
                </a:solidFill>
                <a:latin typeface="Gill Sans"/>
                <a:ea typeface="Gill Sans"/>
                <a:cs typeface="Gill Sans"/>
                <a:sym typeface="Gill Sans"/>
              </a:rPr>
              <a:t>Everett Community College</a:t>
            </a:r>
            <a:endParaRPr/>
          </a:p>
          <a:p>
            <a:pPr marL="0" marR="0" lvl="0" indent="0" algn="ctr" rtl="0">
              <a:lnSpc>
                <a:spcPct val="90000"/>
              </a:lnSpc>
              <a:spcBef>
                <a:spcPts val="600"/>
              </a:spcBef>
              <a:spcAft>
                <a:spcPts val="600"/>
              </a:spcAft>
              <a:buClr>
                <a:schemeClr val="accent2"/>
              </a:buClr>
              <a:buSzPct val="100000"/>
              <a:buFont typeface="Arial"/>
              <a:buNone/>
            </a:pPr>
            <a:r>
              <a:rPr lang="en-US" sz="2200" b="0" i="0" u="none" strike="noStrike" cap="none">
                <a:solidFill>
                  <a:srgbClr val="FFFFFF"/>
                </a:solidFill>
                <a:latin typeface="Gill Sans"/>
                <a:ea typeface="Gill Sans"/>
                <a:cs typeface="Gill Sans"/>
                <a:sym typeface="Gill Sans"/>
              </a:rPr>
              <a:t>March 6,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0"/>
          <p:cNvSpPr txBox="1">
            <a:spLocks noGrp="1"/>
          </p:cNvSpPr>
          <p:nvPr>
            <p:ph type="title"/>
          </p:nvPr>
        </p:nvSpPr>
        <p:spPr>
          <a:xfrm>
            <a:off x="311700" y="445025"/>
            <a:ext cx="8520600" cy="5727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rgbClr val="262626"/>
              </a:buClr>
              <a:buSzPts val="2800"/>
              <a:buFont typeface="Gill Sans"/>
              <a:buNone/>
            </a:pPr>
            <a:r>
              <a:rPr lang="en-US"/>
              <a:t>RESPONDENT ROLE BY RACE/ETHNICITY PROFILE</a:t>
            </a:r>
            <a:endParaRPr/>
          </a:p>
        </p:txBody>
      </p:sp>
      <p:graphicFrame>
        <p:nvGraphicFramePr>
          <p:cNvPr id="190" name="Google Shape;190;p10"/>
          <p:cNvGraphicFramePr/>
          <p:nvPr/>
        </p:nvGraphicFramePr>
        <p:xfrm>
          <a:off x="311700" y="1097281"/>
          <a:ext cx="8520600" cy="374743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1"/>
          <p:cNvSpPr txBox="1">
            <a:spLocks noGrp="1"/>
          </p:cNvSpPr>
          <p:nvPr>
            <p:ph type="title"/>
          </p:nvPr>
        </p:nvSpPr>
        <p:spPr>
          <a:xfrm>
            <a:off x="311700" y="445025"/>
            <a:ext cx="8520600" cy="5727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rgbClr val="262626"/>
              </a:buClr>
              <a:buSzPts val="2800"/>
              <a:buFont typeface="Gill Sans"/>
              <a:buNone/>
            </a:pPr>
            <a:r>
              <a:rPr lang="en-US"/>
              <a:t>RESPONDENT ROLE BY YEARS EMPLOYED BY EVCC</a:t>
            </a:r>
            <a:endParaRPr/>
          </a:p>
        </p:txBody>
      </p:sp>
      <p:graphicFrame>
        <p:nvGraphicFramePr>
          <p:cNvPr id="196" name="Google Shape;196;p11"/>
          <p:cNvGraphicFramePr/>
          <p:nvPr/>
        </p:nvGraphicFramePr>
        <p:xfrm>
          <a:off x="311700" y="1114697"/>
          <a:ext cx="8520600" cy="364980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00"/>
        <p:cNvGrpSpPr/>
        <p:nvPr/>
      </p:nvGrpSpPr>
      <p:grpSpPr>
        <a:xfrm>
          <a:off x="0" y="0"/>
          <a:ext cx="0" cy="0"/>
          <a:chOff x="0" y="0"/>
          <a:chExt cx="0" cy="0"/>
        </a:xfrm>
      </p:grpSpPr>
      <p:sp>
        <p:nvSpPr>
          <p:cNvPr id="201" name="Google Shape;201;p12"/>
          <p:cNvSpPr>
            <a:spLocks noGrp="1"/>
          </p:cNvSpPr>
          <p:nvPr>
            <p:ph type="title"/>
          </p:nvPr>
        </p:nvSpPr>
        <p:spPr>
          <a:xfrm>
            <a:off x="330926" y="255094"/>
            <a:ext cx="2751842" cy="1170922"/>
          </a:xfrm>
          <a:prstGeom prst="ellipse">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rgbClr val="262626"/>
              </a:buClr>
              <a:buSzPts val="2800"/>
              <a:buFont typeface="Gill Sans"/>
              <a:buNone/>
            </a:pPr>
            <a:r>
              <a:rPr lang="en-US" sz="1400" b="1"/>
              <a:t>OVERALL CAMPUS CLIMATE SURVEY FINDINGS</a:t>
            </a:r>
            <a:endParaRPr/>
          </a:p>
        </p:txBody>
      </p:sp>
      <p:sp>
        <p:nvSpPr>
          <p:cNvPr id="202" name="Google Shape;202;p12"/>
          <p:cNvSpPr txBox="1">
            <a:spLocks noGrp="1"/>
          </p:cNvSpPr>
          <p:nvPr>
            <p:ph type="body" idx="1"/>
          </p:nvPr>
        </p:nvSpPr>
        <p:spPr>
          <a:xfrm>
            <a:off x="330926" y="1371575"/>
            <a:ext cx="2874556" cy="24474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1200"/>
              <a:t>64% of EvCC respondents were satisfied or very satisfied with “campus climate” compared to 80% public 2-year institutions (80%) and 73% all institutions</a:t>
            </a:r>
            <a:endParaRPr/>
          </a:p>
          <a:p>
            <a:pPr marL="0" lvl="0" indent="0" algn="l" rtl="0">
              <a:lnSpc>
                <a:spcPct val="90000"/>
              </a:lnSpc>
              <a:spcBef>
                <a:spcPts val="1000"/>
              </a:spcBef>
              <a:spcAft>
                <a:spcPts val="0"/>
              </a:spcAft>
              <a:buSzPts val="1800"/>
              <a:buNone/>
            </a:pPr>
            <a:r>
              <a:rPr lang="en-US" sz="1200"/>
              <a:t>50% of EvCC respondents were satisfied or very satisfied with “experience of community” compared to 66% public 2-year institutions and 51% all institutions</a:t>
            </a:r>
            <a:endParaRPr/>
          </a:p>
          <a:p>
            <a:pPr marL="0" lvl="0" indent="0" algn="l" rtl="0">
              <a:lnSpc>
                <a:spcPct val="90000"/>
              </a:lnSpc>
              <a:spcBef>
                <a:spcPts val="1000"/>
              </a:spcBef>
              <a:spcAft>
                <a:spcPts val="0"/>
              </a:spcAft>
              <a:buSzPts val="1800"/>
              <a:buNone/>
            </a:pPr>
            <a:r>
              <a:rPr lang="en-US" sz="1200"/>
              <a:t>47% of overall EvCC respondents agreed or strongly agree that the campus is “free from tensions related to individual or group identity” compared to 65% public 2-year institutions and 44% all institutions</a:t>
            </a:r>
            <a:endParaRPr/>
          </a:p>
          <a:p>
            <a:pPr marL="0" lvl="0" indent="0" algn="l" rtl="0">
              <a:lnSpc>
                <a:spcPct val="90000"/>
              </a:lnSpc>
              <a:spcBef>
                <a:spcPts val="1000"/>
              </a:spcBef>
              <a:spcAft>
                <a:spcPts val="0"/>
              </a:spcAft>
              <a:buSzPts val="1800"/>
              <a:buNone/>
            </a:pPr>
            <a:r>
              <a:rPr lang="en-US" sz="1200"/>
              <a:t>18% of overall EvCC respondents responded </a:t>
            </a:r>
            <a:r>
              <a:rPr lang="en-US" sz="1200" i="1"/>
              <a:t>yes</a:t>
            </a:r>
            <a:r>
              <a:rPr lang="en-US" sz="1200"/>
              <a:t> to having experienced discrimination or harassment compared to 13% public 2-year institutions and 19% all institutions</a:t>
            </a:r>
            <a:endParaRPr/>
          </a:p>
          <a:p>
            <a:pPr marL="182880" lvl="0" indent="-68579" algn="l" rtl="0">
              <a:lnSpc>
                <a:spcPct val="90000"/>
              </a:lnSpc>
              <a:spcBef>
                <a:spcPts val="1000"/>
              </a:spcBef>
              <a:spcAft>
                <a:spcPts val="0"/>
              </a:spcAft>
              <a:buSzPts val="1800"/>
              <a:buFont typeface="Arial"/>
              <a:buNone/>
            </a:pPr>
            <a:endParaRPr sz="1200"/>
          </a:p>
          <a:p>
            <a:pPr marL="182880" lvl="0" indent="-68579" algn="l" rtl="0">
              <a:lnSpc>
                <a:spcPct val="90000"/>
              </a:lnSpc>
              <a:spcBef>
                <a:spcPts val="1000"/>
              </a:spcBef>
              <a:spcAft>
                <a:spcPts val="0"/>
              </a:spcAft>
              <a:buSzPts val="1800"/>
              <a:buFont typeface="Arial"/>
              <a:buNone/>
            </a:pPr>
            <a:endParaRPr sz="1200"/>
          </a:p>
        </p:txBody>
      </p:sp>
      <p:sp>
        <p:nvSpPr>
          <p:cNvPr id="203" name="Google Shape;203;p12"/>
          <p:cNvSpPr/>
          <p:nvPr/>
        </p:nvSpPr>
        <p:spPr>
          <a:xfrm>
            <a:off x="3370636" y="723519"/>
            <a:ext cx="5164074" cy="370241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4" name="Google Shape;204;p12"/>
          <p:cNvSpPr/>
          <p:nvPr/>
        </p:nvSpPr>
        <p:spPr>
          <a:xfrm>
            <a:off x="3493351" y="846512"/>
            <a:ext cx="4918644" cy="345643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graphicFrame>
        <p:nvGraphicFramePr>
          <p:cNvPr id="205" name="Google Shape;205;p12"/>
          <p:cNvGraphicFramePr/>
          <p:nvPr/>
        </p:nvGraphicFramePr>
        <p:xfrm>
          <a:off x="3493349" y="840555"/>
          <a:ext cx="5041361" cy="345643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09"/>
        <p:cNvGrpSpPr/>
        <p:nvPr/>
      </p:nvGrpSpPr>
      <p:grpSpPr>
        <a:xfrm>
          <a:off x="0" y="0"/>
          <a:ext cx="0" cy="0"/>
          <a:chOff x="0" y="0"/>
          <a:chExt cx="0" cy="0"/>
        </a:xfrm>
      </p:grpSpPr>
      <p:pic>
        <p:nvPicPr>
          <p:cNvPr id="210" name="Google Shape;210;p13" descr="A picture of an electromagnetic radiation"/>
          <p:cNvPicPr preferRelativeResize="0"/>
          <p:nvPr/>
        </p:nvPicPr>
        <p:blipFill rotWithShape="1">
          <a:blip r:embed="rId3">
            <a:alphaModFix amt="40000"/>
          </a:blip>
          <a:srcRect t="9566" b="6477"/>
          <a:stretch/>
        </p:blipFill>
        <p:spPr>
          <a:xfrm>
            <a:off x="20" y="10"/>
            <a:ext cx="9143980" cy="5143490"/>
          </a:xfrm>
          <a:prstGeom prst="rect">
            <a:avLst/>
          </a:prstGeom>
          <a:solidFill>
            <a:schemeClr val="dk1"/>
          </a:solidFill>
          <a:ln>
            <a:noFill/>
          </a:ln>
        </p:spPr>
      </p:pic>
      <p:sp>
        <p:nvSpPr>
          <p:cNvPr id="211" name="Google Shape;211;p13"/>
          <p:cNvSpPr txBox="1">
            <a:spLocks noGrp="1"/>
          </p:cNvSpPr>
          <p:nvPr>
            <p:ph type="title"/>
          </p:nvPr>
        </p:nvSpPr>
        <p:spPr>
          <a:xfrm>
            <a:off x="1200150" y="1790058"/>
            <a:ext cx="6743700" cy="1234440"/>
          </a:xfrm>
          <a:prstGeom prst="rect">
            <a:avLst/>
          </a:prstGeom>
          <a:solidFill>
            <a:srgbClr val="FFFFFF"/>
          </a:solidFill>
          <a:ln w="31750" cap="sq" cmpd="sng">
            <a:solidFill>
              <a:srgbClr val="3F3F3F"/>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600"/>
              <a:buFont typeface="Gill Sans"/>
              <a:buNone/>
            </a:pPr>
            <a:r>
              <a:rPr lang="en-US" sz="2700">
                <a:solidFill>
                  <a:srgbClr val="262626"/>
                </a:solidFill>
              </a:rPr>
              <a:t>MAJOR QUALITATIVE FINDINGS</a:t>
            </a:r>
            <a:br>
              <a:rPr lang="en-US" sz="2700">
                <a:solidFill>
                  <a:srgbClr val="262626"/>
                </a:solidFill>
              </a:rPr>
            </a:br>
            <a:r>
              <a:rPr lang="en-US" sz="2700">
                <a:solidFill>
                  <a:srgbClr val="262626"/>
                </a:solidFill>
              </a:rPr>
              <a:t>SOURCE:  CONSULTANT ANALYSIS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Google Shape;216;p14"/>
          <p:cNvSpPr/>
          <p:nvPr/>
        </p:nvSpPr>
        <p:spPr>
          <a:xfrm>
            <a:off x="0" y="0"/>
            <a:ext cx="2302629"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17" name="Google Shape;217;p14"/>
          <p:cNvSpPr/>
          <p:nvPr/>
        </p:nvSpPr>
        <p:spPr>
          <a:xfrm>
            <a:off x="2302629" y="0"/>
            <a:ext cx="6841371"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18" name="Google Shape;218;p14"/>
          <p:cNvSpPr/>
          <p:nvPr/>
        </p:nvSpPr>
        <p:spPr>
          <a:xfrm>
            <a:off x="838067" y="1082276"/>
            <a:ext cx="2978949" cy="2978947"/>
          </a:xfrm>
          <a:prstGeom prst="ellipse">
            <a:avLst/>
          </a:prstGeom>
          <a:solidFill>
            <a:srgbClr val="FFFFFF"/>
          </a:solidFill>
          <a:ln w="31750" cap="flat" cmpd="sng">
            <a:solidFill>
              <a:srgbClr val="3067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19" name="Google Shape;219;p14"/>
          <p:cNvSpPr>
            <a:spLocks noGrp="1"/>
          </p:cNvSpPr>
          <p:nvPr>
            <p:ph type="title"/>
          </p:nvPr>
        </p:nvSpPr>
        <p:spPr>
          <a:xfrm>
            <a:off x="959706" y="1166648"/>
            <a:ext cx="2749721" cy="2786989"/>
          </a:xfrm>
          <a:prstGeom prst="ellipse">
            <a:avLst/>
          </a:prstGeom>
          <a:solidFill>
            <a:schemeClr val="dk1"/>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FFFFFF"/>
              </a:buClr>
              <a:buSzPts val="2800"/>
              <a:buFont typeface="Gill Sans"/>
              <a:buNone/>
            </a:pPr>
            <a:r>
              <a:rPr lang="en-US" sz="1700" cap="none">
                <a:solidFill>
                  <a:srgbClr val="FFFFFF"/>
                </a:solidFill>
                <a:latin typeface="Gill Sans"/>
                <a:ea typeface="Gill Sans"/>
                <a:cs typeface="Gill Sans"/>
                <a:sym typeface="Gill Sans"/>
              </a:rPr>
              <a:t>QUALITATIVE FINDINGS BY ROLE</a:t>
            </a:r>
            <a:endParaRPr/>
          </a:p>
        </p:txBody>
      </p:sp>
      <p:sp>
        <p:nvSpPr>
          <p:cNvPr id="220" name="Google Shape;220;p14"/>
          <p:cNvSpPr txBox="1">
            <a:spLocks noGrp="1"/>
          </p:cNvSpPr>
          <p:nvPr>
            <p:ph type="body" idx="1"/>
          </p:nvPr>
        </p:nvSpPr>
        <p:spPr>
          <a:xfrm>
            <a:off x="4193771" y="1051560"/>
            <a:ext cx="3990522" cy="304038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sz="1400" dirty="0"/>
              <a:t>*Concerning results were found for three groups on campus climate, experience of belonging, tensions with identity, and discrimination and harassment.</a:t>
            </a:r>
            <a:endParaRPr dirty="0"/>
          </a:p>
          <a:p>
            <a:pPr marL="514350" lvl="0" indent="-228600" algn="l" rtl="0">
              <a:lnSpc>
                <a:spcPct val="90000"/>
              </a:lnSpc>
              <a:spcBef>
                <a:spcPts val="2200"/>
              </a:spcBef>
              <a:spcAft>
                <a:spcPts val="0"/>
              </a:spcAft>
              <a:buSzPts val="1800"/>
              <a:buFont typeface="Arial"/>
              <a:buChar char="•"/>
            </a:pPr>
            <a:r>
              <a:rPr lang="en-US" sz="1400" b="1" dirty="0"/>
              <a:t>Faculty </a:t>
            </a:r>
            <a:r>
              <a:rPr lang="en-US" sz="1400" dirty="0"/>
              <a:t>data showed a slightly lower level of concern than the Staff &amp; Administration group but still concerning</a:t>
            </a:r>
            <a:endParaRPr dirty="0"/>
          </a:p>
          <a:p>
            <a:pPr marL="514350" lvl="0" indent="-228600" algn="l" rtl="0">
              <a:lnSpc>
                <a:spcPct val="90000"/>
              </a:lnSpc>
              <a:spcBef>
                <a:spcPts val="1600"/>
              </a:spcBef>
              <a:spcAft>
                <a:spcPts val="0"/>
              </a:spcAft>
              <a:buSzPts val="1800"/>
              <a:buFont typeface="Arial"/>
              <a:buChar char="•"/>
            </a:pPr>
            <a:r>
              <a:rPr lang="en-US" sz="1400" b="1" dirty="0"/>
              <a:t>Staff/Administration </a:t>
            </a:r>
            <a:r>
              <a:rPr lang="en-US" sz="1400" dirty="0"/>
              <a:t>had the highest level of concerning results </a:t>
            </a:r>
            <a:endParaRPr dirty="0"/>
          </a:p>
          <a:p>
            <a:pPr marL="514350" lvl="0" indent="-228600" algn="l" rtl="0">
              <a:lnSpc>
                <a:spcPct val="90000"/>
              </a:lnSpc>
              <a:spcBef>
                <a:spcPts val="1600"/>
              </a:spcBef>
              <a:spcAft>
                <a:spcPts val="0"/>
              </a:spcAft>
              <a:buSzPts val="1800"/>
              <a:buFont typeface="Arial"/>
              <a:buChar char="•"/>
            </a:pPr>
            <a:r>
              <a:rPr lang="en-US" sz="1400" b="1" dirty="0"/>
              <a:t>Student</a:t>
            </a:r>
            <a:r>
              <a:rPr lang="en-US" sz="1400" dirty="0"/>
              <a:t> demonstrated the lowest level of concerning results of all three groups</a:t>
            </a:r>
            <a:endParaRPr dirty="0"/>
          </a:p>
          <a:p>
            <a:pPr marL="0" lvl="0" indent="0" algn="l" rtl="0">
              <a:lnSpc>
                <a:spcPct val="90000"/>
              </a:lnSpc>
              <a:spcBef>
                <a:spcPts val="1600"/>
              </a:spcBef>
              <a:spcAft>
                <a:spcPts val="0"/>
              </a:spcAft>
              <a:buSzPts val="1800"/>
              <a:buNone/>
            </a:pPr>
            <a:r>
              <a:rPr lang="en-US" sz="1400" dirty="0"/>
              <a:t>Understanding these results and what they may mean for EvCC’s employees and students is a primary focus of this qualitative study.</a:t>
            </a:r>
            <a:endParaRPr dirty="0"/>
          </a:p>
          <a:p>
            <a:pPr marL="0" lvl="0" indent="0" algn="l" rtl="0">
              <a:lnSpc>
                <a:spcPct val="90000"/>
              </a:lnSpc>
              <a:spcBef>
                <a:spcPts val="1600"/>
              </a:spcBef>
              <a:spcAft>
                <a:spcPts val="600"/>
              </a:spcAft>
              <a:buSzPts val="1800"/>
              <a:buNone/>
            </a:pPr>
            <a:r>
              <a:rPr lang="en-US" sz="1200" i="1" dirty="0"/>
              <a:t>*Concerning = qualitative responses expressing worry, anger, discomfort, anxiety, fear, or other troubling or disturbing ideas</a:t>
            </a:r>
            <a:endParaRPr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4"/>
        <p:cNvGrpSpPr/>
        <p:nvPr/>
      </p:nvGrpSpPr>
      <p:grpSpPr>
        <a:xfrm>
          <a:off x="0" y="0"/>
          <a:ext cx="0" cy="0"/>
          <a:chOff x="0" y="0"/>
          <a:chExt cx="0" cy="0"/>
        </a:xfrm>
      </p:grpSpPr>
      <p:sp>
        <p:nvSpPr>
          <p:cNvPr id="225" name="Google Shape;225;p16"/>
          <p:cNvSpPr txBox="1">
            <a:spLocks noGrp="1"/>
          </p:cNvSpPr>
          <p:nvPr>
            <p:ph type="title"/>
          </p:nvPr>
        </p:nvSpPr>
        <p:spPr>
          <a:xfrm>
            <a:off x="1200150" y="2002167"/>
            <a:ext cx="6743700" cy="810222"/>
          </a:xfrm>
          <a:prstGeom prst="rect">
            <a:avLst/>
          </a:prstGeom>
          <a:solidFill>
            <a:schemeClr val="lt1"/>
          </a:solidFill>
          <a:ln w="31750" cap="sq" cmpd="sng">
            <a:solidFill>
              <a:srgbClr val="FEFEFE"/>
            </a:solidFill>
            <a:prstDash val="solid"/>
            <a:miter lim="800000"/>
            <a:headEnd type="none" w="sm" len="sm"/>
            <a:tailEnd type="none" w="sm" len="sm"/>
          </a:ln>
        </p:spPr>
        <p:txBody>
          <a:bodyPr spcFirstLastPara="1" wrap="square" lIns="274300" tIns="182875" rIns="274300" bIns="182875" anchor="ctr" anchorCtr="1">
            <a:normAutofit fontScale="90000"/>
          </a:bodyPr>
          <a:lstStyle/>
          <a:p>
            <a:pPr marL="0" lvl="0" indent="0" algn="ctr" rtl="0">
              <a:lnSpc>
                <a:spcPct val="90000"/>
              </a:lnSpc>
              <a:spcBef>
                <a:spcPts val="0"/>
              </a:spcBef>
              <a:spcAft>
                <a:spcPts val="0"/>
              </a:spcAft>
              <a:buClr>
                <a:schemeClr val="dk1"/>
              </a:buClr>
              <a:buSzPct val="105263"/>
              <a:buFont typeface="Gill Sans"/>
              <a:buNone/>
            </a:pPr>
            <a:r>
              <a:rPr lang="en-US" sz="3800">
                <a:solidFill>
                  <a:schemeClr val="dk1"/>
                </a:solidFill>
              </a:rPr>
              <a:t>FACULTY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p17"/>
          <p:cNvSpPr/>
          <p:nvPr/>
        </p:nvSpPr>
        <p:spPr>
          <a:xfrm>
            <a:off x="0" y="0"/>
            <a:ext cx="9143999"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31" name="Google Shape;231;p17"/>
          <p:cNvSpPr/>
          <p:nvPr/>
        </p:nvSpPr>
        <p:spPr>
          <a:xfrm>
            <a:off x="0" y="0"/>
            <a:ext cx="3490722"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32" name="Google Shape;232;p17"/>
          <p:cNvSpPr txBox="1">
            <a:spLocks noGrp="1"/>
          </p:cNvSpPr>
          <p:nvPr>
            <p:ph type="title"/>
          </p:nvPr>
        </p:nvSpPr>
        <p:spPr>
          <a:xfrm>
            <a:off x="483871" y="960959"/>
            <a:ext cx="2522980" cy="288855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chemeClr val="dk1"/>
              </a:buClr>
              <a:buSzPct val="100000"/>
              <a:buFont typeface="Gill Sans"/>
              <a:buNone/>
            </a:pPr>
            <a:r>
              <a:rPr lang="en-US">
                <a:solidFill>
                  <a:schemeClr val="dk1"/>
                </a:solidFill>
              </a:rPr>
              <a:t>NUMBER FACULTY RESPONSES BY LEVEL OF SATISFACTION AND CONCERN WITH CAMPUS SENSE OF COMMUNITY </a:t>
            </a:r>
            <a:endParaRPr/>
          </a:p>
        </p:txBody>
      </p:sp>
      <p:graphicFrame>
        <p:nvGraphicFramePr>
          <p:cNvPr id="233" name="Google Shape;233;p17"/>
          <p:cNvGraphicFramePr/>
          <p:nvPr>
            <p:extLst>
              <p:ext uri="{D42A27DB-BD31-4B8C-83A1-F6EECF244321}">
                <p14:modId xmlns:p14="http://schemas.microsoft.com/office/powerpoint/2010/main" val="1000204050"/>
              </p:ext>
            </p:extLst>
          </p:nvPr>
        </p:nvGraphicFramePr>
        <p:xfrm>
          <a:off x="4214800" y="487275"/>
          <a:ext cx="4205400" cy="4125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7"/>
        <p:cNvGrpSpPr/>
        <p:nvPr/>
      </p:nvGrpSpPr>
      <p:grpSpPr>
        <a:xfrm>
          <a:off x="0" y="0"/>
          <a:ext cx="0" cy="0"/>
          <a:chOff x="0" y="0"/>
          <a:chExt cx="0" cy="0"/>
        </a:xfrm>
      </p:grpSpPr>
      <p:sp>
        <p:nvSpPr>
          <p:cNvPr id="238" name="Google Shape;238;p18"/>
          <p:cNvSpPr txBox="1">
            <a:spLocks noGrp="1"/>
          </p:cNvSpPr>
          <p:nvPr>
            <p:ph type="title"/>
          </p:nvPr>
        </p:nvSpPr>
        <p:spPr>
          <a:xfrm>
            <a:off x="311700" y="156100"/>
            <a:ext cx="8520600" cy="6018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91425" tIns="91425" rIns="91425" bIns="91425" anchor="t" anchorCtr="0">
            <a:normAutofit fontScale="90000"/>
          </a:bodyPr>
          <a:lstStyle/>
          <a:p>
            <a:pPr marL="0" lvl="0" indent="0" algn="ctr" rtl="0">
              <a:lnSpc>
                <a:spcPct val="90000"/>
              </a:lnSpc>
              <a:spcBef>
                <a:spcPts val="0"/>
              </a:spcBef>
              <a:spcAft>
                <a:spcPts val="0"/>
              </a:spcAft>
              <a:buClr>
                <a:srgbClr val="262626"/>
              </a:buClr>
              <a:buSzPct val="148148"/>
              <a:buFont typeface="Gill Sans"/>
              <a:buNone/>
            </a:pPr>
            <a:r>
              <a:rPr lang="en-US"/>
              <a:t>FACULTY RESULTS:  WHAT ONE WORD OR SENTENCE WOULD YOU USE TO DESCRIBE “SENSE OF COMMUNITY” AT EVCC?</a:t>
            </a:r>
            <a:endParaRPr/>
          </a:p>
        </p:txBody>
      </p:sp>
      <p:graphicFrame>
        <p:nvGraphicFramePr>
          <p:cNvPr id="239" name="Google Shape;239;p18"/>
          <p:cNvGraphicFramePr/>
          <p:nvPr>
            <p:extLst>
              <p:ext uri="{D42A27DB-BD31-4B8C-83A1-F6EECF244321}">
                <p14:modId xmlns:p14="http://schemas.microsoft.com/office/powerpoint/2010/main" val="4063470496"/>
              </p:ext>
            </p:extLst>
          </p:nvPr>
        </p:nvGraphicFramePr>
        <p:xfrm>
          <a:off x="311701" y="757890"/>
          <a:ext cx="8520600" cy="4015175"/>
        </p:xfrm>
        <a:graphic>
          <a:graphicData uri="http://schemas.openxmlformats.org/drawingml/2006/table">
            <a:tbl>
              <a:tblPr firstRow="1" bandRow="1">
                <a:noFill/>
                <a:tableStyleId>{6A76956C-94CE-4F63-AB5D-448D879AB2A5}</a:tableStyleId>
              </a:tblPr>
              <a:tblGrid>
                <a:gridCol w="1351625">
                  <a:extLst>
                    <a:ext uri="{9D8B030D-6E8A-4147-A177-3AD203B41FA5}">
                      <a16:colId xmlns:a16="http://schemas.microsoft.com/office/drawing/2014/main" val="20000"/>
                    </a:ext>
                  </a:extLst>
                </a:gridCol>
                <a:gridCol w="7168975">
                  <a:extLst>
                    <a:ext uri="{9D8B030D-6E8A-4147-A177-3AD203B41FA5}">
                      <a16:colId xmlns:a16="http://schemas.microsoft.com/office/drawing/2014/main" val="20001"/>
                    </a:ext>
                  </a:extLst>
                </a:gridCol>
              </a:tblGrid>
              <a:tr h="1241475">
                <a:tc>
                  <a:txBody>
                    <a:bodyPr/>
                    <a:lstStyle/>
                    <a:p>
                      <a:pPr marL="0" marR="0" lvl="0" indent="0" algn="ctr" rtl="0">
                        <a:spcBef>
                          <a:spcPts val="0"/>
                        </a:spcBef>
                        <a:spcAft>
                          <a:spcPts val="0"/>
                        </a:spcAft>
                        <a:buNone/>
                      </a:pPr>
                      <a:r>
                        <a:rPr lang="en-US" sz="1200" b="0" u="none" strike="noStrike" cap="none">
                          <a:solidFill>
                            <a:schemeClr val="dk1"/>
                          </a:solidFill>
                        </a:rPr>
                        <a:t>62 faculty reported Satisfied/</a:t>
                      </a:r>
                      <a:endParaRPr/>
                    </a:p>
                    <a:p>
                      <a:pPr marL="0" marR="0" lvl="0" indent="0" algn="ctr" rtl="0">
                        <a:spcBef>
                          <a:spcPts val="0"/>
                        </a:spcBef>
                        <a:spcAft>
                          <a:spcPts val="0"/>
                        </a:spcAft>
                        <a:buNone/>
                      </a:pPr>
                      <a:r>
                        <a:rPr lang="en-US" sz="1200" b="0" u="none" strike="noStrike" cap="none">
                          <a:solidFill>
                            <a:schemeClr val="dk1"/>
                          </a:solidFill>
                        </a:rPr>
                        <a:t> Very Satisfied, with 51% concerning statements (29)</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400" b="1" u="none" strike="noStrike" cap="none">
                          <a:solidFill>
                            <a:schemeClr val="dk1"/>
                          </a:solidFill>
                        </a:rPr>
                        <a:t>collegial . belonging . diverse . fractured</a:t>
                      </a:r>
                      <a:endParaRPr/>
                    </a:p>
                    <a:p>
                      <a:pPr marL="0" marR="0" lvl="0" indent="0" algn="l" rtl="0">
                        <a:spcBef>
                          <a:spcPts val="200"/>
                        </a:spcBef>
                        <a:spcAft>
                          <a:spcPts val="0"/>
                        </a:spcAft>
                        <a:buNone/>
                      </a:pPr>
                      <a:r>
                        <a:rPr lang="en-US" sz="1200" b="0" u="none" strike="noStrike" cap="none">
                          <a:solidFill>
                            <a:schemeClr val="dk1"/>
                          </a:solidFill>
                        </a:rPr>
                        <a:t>“Mostly collegial department; campus as a whole feels fractured.”</a:t>
                      </a:r>
                      <a:endParaRPr/>
                    </a:p>
                    <a:p>
                      <a:pPr marL="0" marR="0" lvl="0" indent="0" algn="l" rtl="0">
                        <a:spcBef>
                          <a:spcPts val="200"/>
                        </a:spcBef>
                        <a:spcAft>
                          <a:spcPts val="0"/>
                        </a:spcAft>
                        <a:buNone/>
                      </a:pPr>
                      <a:r>
                        <a:rPr lang="en-US" sz="1200" b="0" u="none" strike="noStrike" cap="none">
                          <a:solidFill>
                            <a:schemeClr val="dk1"/>
                          </a:solidFill>
                        </a:rPr>
                        <a:t>“The college makes an effort to employ, retain, educate and assist people with diverse backgrounds and continues to strive to improve that effort.”</a:t>
                      </a:r>
                      <a:endParaRPr/>
                    </a:p>
                    <a:p>
                      <a:pPr marL="0" marR="0" lvl="0" indent="0" algn="l" rtl="0">
                        <a:spcBef>
                          <a:spcPts val="200"/>
                        </a:spcBef>
                        <a:spcAft>
                          <a:spcPts val="0"/>
                        </a:spcAft>
                        <a:buNone/>
                      </a:pPr>
                      <a:r>
                        <a:rPr lang="en-US" sz="1200" b="0" u="none" strike="noStrike" cap="none">
                          <a:solidFill>
                            <a:schemeClr val="dk1"/>
                          </a:solidFill>
                        </a:rPr>
                        <a:t>“Honestly, I think I don't necessarily feel a sense of community across EvCC, but I feel 100% a sense of belonging and community on my team and in my division.”</a:t>
                      </a:r>
                      <a:endParaRPr sz="1200" b="0" i="1" u="none" strike="noStrike" cap="none">
                        <a:solidFill>
                          <a:schemeClr val="dk1"/>
                        </a:solidFill>
                        <a:latin typeface="Gill Sans"/>
                        <a:ea typeface="Gill Sans"/>
                        <a:cs typeface="Gill Sans"/>
                        <a:sym typeface="Gill Sans"/>
                      </a:endParaRPr>
                    </a:p>
                  </a:txBody>
                  <a:tcPr marL="68575" marR="68575" marT="0" marB="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128200">
                <a:tc>
                  <a:txBody>
                    <a:bodyPr/>
                    <a:lstStyle/>
                    <a:p>
                      <a:pPr marL="0" marR="0" lvl="0" indent="0" algn="ctr" rtl="0">
                        <a:spcBef>
                          <a:spcPts val="0"/>
                        </a:spcBef>
                        <a:spcAft>
                          <a:spcPts val="0"/>
                        </a:spcAft>
                        <a:buNone/>
                      </a:pPr>
                      <a:r>
                        <a:rPr lang="en-US" sz="1200" u="none" strike="noStrike" cap="none"/>
                        <a:t>50 faculty reported</a:t>
                      </a:r>
                      <a:endParaRPr/>
                    </a:p>
                    <a:p>
                      <a:pPr marL="0" marR="0" lvl="0" indent="0" algn="ctr" rtl="0">
                        <a:spcBef>
                          <a:spcPts val="0"/>
                        </a:spcBef>
                        <a:spcAft>
                          <a:spcPts val="0"/>
                        </a:spcAft>
                        <a:buNone/>
                      </a:pPr>
                      <a:r>
                        <a:rPr lang="en-US" sz="1200" u="none" strike="noStrike" cap="none"/>
                        <a:t>Neutral, with 88% concerning statements (44)</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400" b="1" u="none" strike="noStrike" cap="none" dirty="0"/>
                        <a:t>non-existent . disconnected . undervalued . well intended</a:t>
                      </a:r>
                      <a:endParaRPr dirty="0"/>
                    </a:p>
                    <a:p>
                      <a:pPr marL="0" marR="0" lvl="0" indent="0" algn="l" rtl="0">
                        <a:spcBef>
                          <a:spcPts val="200"/>
                        </a:spcBef>
                        <a:spcAft>
                          <a:spcPts val="0"/>
                        </a:spcAft>
                        <a:buNone/>
                      </a:pPr>
                      <a:r>
                        <a:rPr lang="en-US" sz="1200" b="0" u="none" strike="noStrike" cap="none" dirty="0">
                          <a:solidFill>
                            <a:schemeClr val="dk1"/>
                          </a:solidFill>
                        </a:rPr>
                        <a:t>“I feel community among my colleagues in my program but disconnected from the larger campus community.”</a:t>
                      </a:r>
                      <a:endParaRPr dirty="0"/>
                    </a:p>
                    <a:p>
                      <a:pPr marL="0" marR="0" lvl="0" indent="0" algn="l" rtl="0">
                        <a:spcBef>
                          <a:spcPts val="200"/>
                        </a:spcBef>
                        <a:spcAft>
                          <a:spcPts val="0"/>
                        </a:spcAft>
                        <a:buNone/>
                      </a:pPr>
                      <a:r>
                        <a:rPr lang="en-US" sz="1200" b="0" u="none" strike="noStrike" cap="none" dirty="0">
                          <a:solidFill>
                            <a:schemeClr val="dk1"/>
                          </a:solidFill>
                        </a:rPr>
                        <a:t>“In the wake of COVID, community is tenuous and administrative support for "equity" is ranked well below "budget".”</a:t>
                      </a:r>
                      <a:endParaRPr dirty="0"/>
                    </a:p>
                    <a:p>
                      <a:pPr marL="0" marR="0" lvl="0" indent="0" algn="l" rtl="0">
                        <a:spcBef>
                          <a:spcPts val="200"/>
                        </a:spcBef>
                        <a:spcAft>
                          <a:spcPts val="0"/>
                        </a:spcAft>
                        <a:buNone/>
                      </a:pPr>
                      <a:r>
                        <a:rPr lang="en-US" sz="1200" u="none" strike="noStrike" cap="none" dirty="0">
                          <a:solidFill>
                            <a:schemeClr val="dk1"/>
                          </a:solidFill>
                        </a:rPr>
                        <a:t>“I used to feel a strong sense of belonging and being part of a community, but now it's hard to identify my 'community' because of all the structural/organizational changes and loss of so many people.”</a:t>
                      </a:r>
                      <a:endParaRPr sz="1100" b="1" i="1" u="none" strike="noStrike" cap="none" dirty="0"/>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131575">
                <a:tc>
                  <a:txBody>
                    <a:bodyPr/>
                    <a:lstStyle/>
                    <a:p>
                      <a:pPr marL="0" marR="0" lvl="0" indent="0" algn="ctr" rtl="0">
                        <a:spcBef>
                          <a:spcPts val="0"/>
                        </a:spcBef>
                        <a:spcAft>
                          <a:spcPts val="0"/>
                        </a:spcAft>
                        <a:buNone/>
                      </a:pPr>
                      <a:r>
                        <a:rPr lang="en-US" sz="1200" u="none" strike="noStrike" cap="none"/>
                        <a:t>30 faculty reported Dissatisfied/ Very Dissatisfied, with 90% concerning statements (27)</a:t>
                      </a:r>
                      <a:endParaRPr/>
                    </a:p>
                  </a:txBody>
                  <a:tcPr marL="91450" marR="91450" marT="45725" marB="45725"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400" b="1" u="none" strike="noStrike" cap="none" dirty="0"/>
                        <a:t>non-existent . undervalued . dysfunctional</a:t>
                      </a:r>
                      <a:endParaRPr dirty="0"/>
                    </a:p>
                    <a:p>
                      <a:pPr marL="0" marR="0" lvl="0" indent="0" algn="l" rtl="0">
                        <a:spcBef>
                          <a:spcPts val="200"/>
                        </a:spcBef>
                        <a:spcAft>
                          <a:spcPts val="0"/>
                        </a:spcAft>
                        <a:buNone/>
                      </a:pPr>
                      <a:r>
                        <a:rPr lang="en-US" sz="1200" b="0" u="none" strike="noStrike" cap="none" dirty="0">
                          <a:solidFill>
                            <a:schemeClr val="dk1"/>
                          </a:solidFill>
                        </a:rPr>
                        <a:t>“I rarely feel a sense of community because sense of community involves acceptance, belonging, and feeling valued or respected.”</a:t>
                      </a:r>
                      <a:endParaRPr dirty="0"/>
                    </a:p>
                    <a:p>
                      <a:pPr marL="0" marR="0" lvl="0" indent="0" algn="l" rtl="0">
                        <a:spcBef>
                          <a:spcPts val="200"/>
                        </a:spcBef>
                        <a:spcAft>
                          <a:spcPts val="0"/>
                        </a:spcAft>
                        <a:buNone/>
                      </a:pPr>
                      <a:r>
                        <a:rPr lang="en-US" sz="1200" b="0" u="none" strike="noStrike" cap="none" dirty="0">
                          <a:solidFill>
                            <a:schemeClr val="dk1"/>
                          </a:solidFill>
                        </a:rPr>
                        <a:t>“A dysfunctional family.  Amazing colleagues that truly care for one another in a very dysfunctional environment.”</a:t>
                      </a:r>
                      <a:endParaRPr dirty="0"/>
                    </a:p>
                    <a:p>
                      <a:pPr marL="0" marR="0" lvl="0" indent="0" algn="l" rtl="0">
                        <a:spcBef>
                          <a:spcPts val="200"/>
                        </a:spcBef>
                        <a:spcAft>
                          <a:spcPts val="0"/>
                        </a:spcAft>
                        <a:buNone/>
                      </a:pPr>
                      <a:r>
                        <a:rPr lang="en-US" sz="1200" b="0" u="none" strike="noStrike" cap="none" dirty="0">
                          <a:solidFill>
                            <a:schemeClr val="dk1"/>
                          </a:solidFill>
                        </a:rPr>
                        <a:t>“I feel a sense of community with some members of my department and my affinity group but there is no campus wide community.”</a:t>
                      </a:r>
                      <a:endParaRPr sz="1200" b="1" i="1" u="none" strike="noStrike" cap="none" dirty="0"/>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3"/>
        <p:cNvGrpSpPr/>
        <p:nvPr/>
      </p:nvGrpSpPr>
      <p:grpSpPr>
        <a:xfrm>
          <a:off x="0" y="0"/>
          <a:ext cx="0" cy="0"/>
          <a:chOff x="0" y="0"/>
          <a:chExt cx="0" cy="0"/>
        </a:xfrm>
      </p:grpSpPr>
      <p:sp>
        <p:nvSpPr>
          <p:cNvPr id="244" name="Google Shape;244;p19"/>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45" name="Google Shape;245;p19"/>
          <p:cNvSpPr/>
          <p:nvPr/>
        </p:nvSpPr>
        <p:spPr>
          <a:xfrm>
            <a:off x="937260" y="936117"/>
            <a:ext cx="7269480" cy="327126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46" name="Google Shape;246;p19"/>
          <p:cNvSpPr/>
          <p:nvPr/>
        </p:nvSpPr>
        <p:spPr>
          <a:xfrm>
            <a:off x="796671" y="795528"/>
            <a:ext cx="7550658" cy="3552444"/>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47" name="Google Shape;247;p19"/>
          <p:cNvSpPr>
            <a:spLocks noGrp="1"/>
          </p:cNvSpPr>
          <p:nvPr>
            <p:ph type="title"/>
          </p:nvPr>
        </p:nvSpPr>
        <p:spPr>
          <a:xfrm>
            <a:off x="1471749" y="350563"/>
            <a:ext cx="6122125" cy="891540"/>
          </a:xfrm>
          <a:prstGeom prst="ellipse">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rgbClr val="262626"/>
              </a:buClr>
              <a:buSzPts val="2800"/>
              <a:buFont typeface="Gill Sans"/>
              <a:buNone/>
            </a:pPr>
            <a:r>
              <a:rPr lang="en-US" sz="1400" b="1"/>
              <a:t>EXAMPLES OF VERY CONCERNING STATEMENTS FROM FACULTY</a:t>
            </a:r>
            <a:endParaRPr/>
          </a:p>
        </p:txBody>
      </p:sp>
      <p:sp>
        <p:nvSpPr>
          <p:cNvPr id="248" name="Google Shape;248;p19"/>
          <p:cNvSpPr txBox="1">
            <a:spLocks noGrp="1"/>
          </p:cNvSpPr>
          <p:nvPr>
            <p:ph type="body" idx="1"/>
          </p:nvPr>
        </p:nvSpPr>
        <p:spPr>
          <a:xfrm>
            <a:off x="1198734" y="1330789"/>
            <a:ext cx="6804444" cy="2639615"/>
          </a:xfrm>
          <a:prstGeom prst="rect">
            <a:avLst/>
          </a:prstGeom>
          <a:noFill/>
          <a:ln>
            <a:noFill/>
          </a:ln>
        </p:spPr>
        <p:txBody>
          <a:bodyPr spcFirstLastPara="1" wrap="square" lIns="91425" tIns="45700" rIns="91425" bIns="45700" anchor="t" anchorCtr="0">
            <a:noAutofit/>
          </a:bodyPr>
          <a:lstStyle/>
          <a:p>
            <a:pPr marL="274320" lvl="0" indent="-274320" algn="l" rtl="0">
              <a:lnSpc>
                <a:spcPct val="90000"/>
              </a:lnSpc>
              <a:spcBef>
                <a:spcPts val="600"/>
              </a:spcBef>
              <a:spcAft>
                <a:spcPts val="0"/>
              </a:spcAft>
              <a:buSzPts val="1400"/>
              <a:buFont typeface="Arial"/>
              <a:buChar char="•"/>
            </a:pPr>
            <a:r>
              <a:rPr lang="en-US" sz="1400">
                <a:solidFill>
                  <a:srgbClr val="404040"/>
                </a:solidFill>
              </a:rPr>
              <a:t>“[I] find that equity and diversity is just a catch-phrase that everyone uses but never apply in real life.  White Supremacy principles still guide the overall climate and work processes at EvCC.”</a:t>
            </a:r>
            <a:endParaRPr/>
          </a:p>
          <a:p>
            <a:pPr marL="274320" lvl="0" indent="-274320" algn="l" rtl="0">
              <a:lnSpc>
                <a:spcPct val="90000"/>
              </a:lnSpc>
              <a:spcBef>
                <a:spcPts val="600"/>
              </a:spcBef>
              <a:spcAft>
                <a:spcPts val="0"/>
              </a:spcAft>
              <a:buSzPts val="1400"/>
              <a:buFont typeface="Arial"/>
              <a:buChar char="•"/>
            </a:pPr>
            <a:r>
              <a:rPr lang="en-US" sz="1400">
                <a:solidFill>
                  <a:srgbClr val="404040"/>
                </a:solidFill>
              </a:rPr>
              <a:t>“[The] faculty I work with feel their freedom of speech is at risk because of the intolerance exhibited by individuals when it comes to discussing different viewpoints.”</a:t>
            </a:r>
            <a:endParaRPr/>
          </a:p>
          <a:p>
            <a:pPr marL="274320" lvl="0" indent="-274320" algn="l" rtl="0">
              <a:lnSpc>
                <a:spcPct val="90000"/>
              </a:lnSpc>
              <a:spcBef>
                <a:spcPts val="600"/>
              </a:spcBef>
              <a:spcAft>
                <a:spcPts val="0"/>
              </a:spcAft>
              <a:buSzPts val="1400"/>
              <a:buFont typeface="Arial"/>
              <a:buChar char="•"/>
            </a:pPr>
            <a:r>
              <a:rPr lang="en-US" sz="1400">
                <a:solidFill>
                  <a:srgbClr val="404040"/>
                </a:solidFill>
              </a:rPr>
              <a:t>“[U]pper management does not exhibit those same behaviors…  I would give [describe] them as unappreciative, condescending, and unwilling to help others grow who have been working there for a long time.”</a:t>
            </a:r>
            <a:endParaRPr/>
          </a:p>
          <a:p>
            <a:pPr marL="274320" lvl="0" indent="-274320" algn="l" rtl="0">
              <a:lnSpc>
                <a:spcPct val="90000"/>
              </a:lnSpc>
              <a:spcBef>
                <a:spcPts val="600"/>
              </a:spcBef>
              <a:spcAft>
                <a:spcPts val="0"/>
              </a:spcAft>
              <a:buSzPts val="1400"/>
              <a:buFont typeface="Arial"/>
              <a:buChar char="•"/>
            </a:pPr>
            <a:r>
              <a:rPr lang="en-US" sz="1400">
                <a:solidFill>
                  <a:srgbClr val="404040"/>
                </a:solidFill>
              </a:rPr>
              <a:t>“[S]omething has changed the past two years and I no longer feel safe at all.  This makes me very sad because I want to grow daily in my journey of equity.”</a:t>
            </a:r>
            <a:endParaRPr/>
          </a:p>
          <a:p>
            <a:pPr marL="274320" lvl="0" indent="-185420" algn="l" rtl="0">
              <a:lnSpc>
                <a:spcPct val="90000"/>
              </a:lnSpc>
              <a:spcBef>
                <a:spcPts val="600"/>
              </a:spcBef>
              <a:spcAft>
                <a:spcPts val="0"/>
              </a:spcAft>
              <a:buSzPts val="1400"/>
              <a:buFont typeface="Arial"/>
              <a:buNone/>
            </a:pPr>
            <a:endParaRPr sz="1400">
              <a:solidFill>
                <a:srgbClr val="404040"/>
              </a:solidFill>
            </a:endParaRPr>
          </a:p>
        </p:txBody>
      </p:sp>
      <p:sp>
        <p:nvSpPr>
          <p:cNvPr id="249" name="Google Shape;249;p19"/>
          <p:cNvSpPr txBox="1"/>
          <p:nvPr/>
        </p:nvSpPr>
        <p:spPr>
          <a:xfrm>
            <a:off x="1140821" y="3754961"/>
            <a:ext cx="686235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a:solidFill>
                  <a:srgbClr val="404040"/>
                </a:solidFill>
                <a:latin typeface="Gill Sans"/>
                <a:ea typeface="Gill Sans"/>
                <a:cs typeface="Gill Sans"/>
                <a:sym typeface="Gill Sans"/>
              </a:rPr>
              <a:t>*Very concerning statements associate race, gender, sexual orientation, politics, religion, and other identities, roles and perspectives with fear, sadness, alienation, discrimination, and other worries for people on the EvCC campus.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3"/>
        <p:cNvGrpSpPr/>
        <p:nvPr/>
      </p:nvGrpSpPr>
      <p:grpSpPr>
        <a:xfrm>
          <a:off x="0" y="0"/>
          <a:ext cx="0" cy="0"/>
          <a:chOff x="0" y="0"/>
          <a:chExt cx="0" cy="0"/>
        </a:xfrm>
      </p:grpSpPr>
      <p:sp>
        <p:nvSpPr>
          <p:cNvPr id="254" name="Google Shape;254;p20"/>
          <p:cNvSpPr txBox="1">
            <a:spLocks noGrp="1"/>
          </p:cNvSpPr>
          <p:nvPr>
            <p:ph type="title"/>
          </p:nvPr>
        </p:nvSpPr>
        <p:spPr>
          <a:xfrm>
            <a:off x="444137" y="1288869"/>
            <a:ext cx="3004457" cy="228164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chemeClr val="dk1"/>
              </a:buClr>
              <a:buSzPts val="2800"/>
              <a:buFont typeface="Gill Sans"/>
              <a:buNone/>
            </a:pPr>
            <a:r>
              <a:rPr lang="en-US" sz="1800">
                <a:solidFill>
                  <a:schemeClr val="dk1"/>
                </a:solidFill>
              </a:rPr>
              <a:t>FACULTY RECOMMENDATIONS</a:t>
            </a:r>
            <a:br>
              <a:rPr lang="en-US" sz="1500">
                <a:solidFill>
                  <a:schemeClr val="dk1"/>
                </a:solidFill>
              </a:rPr>
            </a:br>
            <a:br>
              <a:rPr lang="en-US" sz="1500">
                <a:solidFill>
                  <a:schemeClr val="dk1"/>
                </a:solidFill>
              </a:rPr>
            </a:br>
            <a:br>
              <a:rPr lang="en-US" sz="1400">
                <a:solidFill>
                  <a:schemeClr val="dk1"/>
                </a:solidFill>
              </a:rPr>
            </a:br>
            <a:r>
              <a:rPr lang="en-US" sz="1400">
                <a:solidFill>
                  <a:schemeClr val="dk1"/>
                </a:solidFill>
              </a:rPr>
              <a:t>“ONE CHANGE IS NOT ENOUGH TO FIX OUR PROBLEMS.”</a:t>
            </a:r>
            <a:endParaRPr/>
          </a:p>
        </p:txBody>
      </p:sp>
      <p:sp>
        <p:nvSpPr>
          <p:cNvPr id="255" name="Google Shape;255;p20"/>
          <p:cNvSpPr/>
          <p:nvPr/>
        </p:nvSpPr>
        <p:spPr>
          <a:xfrm>
            <a:off x="3986295" y="-1"/>
            <a:ext cx="5157705" cy="51435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56" name="Google Shape;256;p20"/>
          <p:cNvSpPr txBox="1">
            <a:spLocks noGrp="1"/>
          </p:cNvSpPr>
          <p:nvPr>
            <p:ph type="body" idx="1"/>
          </p:nvPr>
        </p:nvSpPr>
        <p:spPr>
          <a:xfrm>
            <a:off x="4120056" y="601978"/>
            <a:ext cx="4771696" cy="3939542"/>
          </a:xfrm>
          <a:prstGeom prst="rect">
            <a:avLst/>
          </a:prstGeom>
          <a:noFill/>
          <a:ln>
            <a:noFill/>
          </a:ln>
        </p:spPr>
        <p:txBody>
          <a:bodyPr spcFirstLastPara="1" wrap="square" lIns="91425" tIns="45700" rIns="91425" bIns="45700" anchor="ctr" anchorCtr="0">
            <a:noAutofit/>
          </a:bodyPr>
          <a:lstStyle/>
          <a:p>
            <a:pPr marL="457200" lvl="0" indent="-228600" algn="l" rtl="0">
              <a:lnSpc>
                <a:spcPct val="100000"/>
              </a:lnSpc>
              <a:spcBef>
                <a:spcPts val="1000"/>
              </a:spcBef>
              <a:spcAft>
                <a:spcPts val="0"/>
              </a:spcAft>
              <a:buSzPts val="1800"/>
              <a:buFont typeface="Arial"/>
              <a:buChar char="•"/>
            </a:pPr>
            <a:r>
              <a:rPr lang="en-US" sz="1400">
                <a:solidFill>
                  <a:schemeClr val="dk1"/>
                </a:solidFill>
              </a:rPr>
              <a:t>Hire more tenured faculty, especially BIPOC, address inequitable workloads, ensure fair compensation, and improve the workplace environment. (20)</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Address transparency, consistency, accountability, and access to EvCC administration/leadership (14)</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Offer professional development and follow-through on EDI for faculty, staff and students (12)</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Stop focusing on EDI, identities, politics, etc. (12)</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Build community (relationships), including events and activities within and across different departments (11)</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Increase and enhance communications by convening, dialoguing and listening across departments (10)</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Focus on student supports, including financial needs (9)</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Bring people back to campus and address lingering concerns about COVID (8)</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6"/>
        <p:cNvGrpSpPr/>
        <p:nvPr/>
      </p:nvGrpSpPr>
      <p:grpSpPr>
        <a:xfrm>
          <a:off x="0" y="0"/>
          <a:ext cx="0" cy="0"/>
          <a:chOff x="0" y="0"/>
          <a:chExt cx="0" cy="0"/>
        </a:xfrm>
      </p:grpSpPr>
      <p:sp>
        <p:nvSpPr>
          <p:cNvPr id="127" name="Google Shape;127;g24a197703d4_0_0"/>
          <p:cNvSpPr txBox="1">
            <a:spLocks noGrp="1"/>
          </p:cNvSpPr>
          <p:nvPr>
            <p:ph type="title"/>
          </p:nvPr>
        </p:nvSpPr>
        <p:spPr>
          <a:xfrm>
            <a:off x="1673352" y="723519"/>
            <a:ext cx="57972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100"/>
              <a:buFont typeface="Gill Sans"/>
              <a:buNone/>
            </a:pPr>
            <a:r>
              <a:rPr lang="en-US"/>
              <a:t>DEBRA BRAGG</a:t>
            </a:r>
            <a:endParaRPr/>
          </a:p>
        </p:txBody>
      </p:sp>
      <p:pic>
        <p:nvPicPr>
          <p:cNvPr id="128" name="Google Shape;128;g24a197703d4_0_0"/>
          <p:cNvPicPr preferRelativeResize="0">
            <a:picLocks noGrp="1"/>
          </p:cNvPicPr>
          <p:nvPr>
            <p:ph type="body" idx="1"/>
          </p:nvPr>
        </p:nvPicPr>
        <p:blipFill rotWithShape="1">
          <a:blip r:embed="rId3">
            <a:alphaModFix/>
          </a:blip>
          <a:srcRect/>
          <a:stretch/>
        </p:blipFill>
        <p:spPr>
          <a:xfrm>
            <a:off x="1707595" y="1978025"/>
            <a:ext cx="2161800" cy="2327400"/>
          </a:xfrm>
          <a:prstGeom prst="rect">
            <a:avLst/>
          </a:prstGeom>
          <a:noFill/>
          <a:ln>
            <a:noFill/>
          </a:ln>
        </p:spPr>
      </p:pic>
      <p:sp>
        <p:nvSpPr>
          <p:cNvPr id="129" name="Google Shape;129;g24a197703d4_0_0"/>
          <p:cNvSpPr txBox="1">
            <a:spLocks noGrp="1"/>
          </p:cNvSpPr>
          <p:nvPr>
            <p:ph type="body" idx="2"/>
          </p:nvPr>
        </p:nvSpPr>
        <p:spPr>
          <a:xfrm>
            <a:off x="4005944" y="1978533"/>
            <a:ext cx="3648900" cy="24414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0000"/>
              </a:lnSpc>
              <a:spcBef>
                <a:spcPts val="0"/>
              </a:spcBef>
              <a:spcAft>
                <a:spcPts val="0"/>
              </a:spcAft>
              <a:buSzPts val="1400"/>
              <a:buNone/>
            </a:pPr>
            <a:r>
              <a:rPr lang="en-US" sz="1400" b="1">
                <a:solidFill>
                  <a:srgbClr val="000000"/>
                </a:solidFill>
                <a:latin typeface="Roboto"/>
                <a:ea typeface="Roboto"/>
                <a:cs typeface="Roboto"/>
                <a:sym typeface="Roboto"/>
              </a:rPr>
              <a:t>Debra D. Bragg, Ph.D.</a:t>
            </a:r>
            <a:r>
              <a:rPr lang="en-US" sz="1400">
                <a:solidFill>
                  <a:srgbClr val="000000"/>
                </a:solidFill>
                <a:latin typeface="Roboto"/>
                <a:ea typeface="Roboto"/>
                <a:cs typeface="Roboto"/>
                <a:sym typeface="Roboto"/>
              </a:rPr>
              <a:t> is President of Bragg &amp; Associates, Inc., an equity-minded consulting group dedicated to advancing student success in education and employment. In 2016, she founded the Community College Research Initiatives (CCRI) group at the University of Washington, and prior to that time, she was an endowed professor of higher education and founding director of the Office of Community College Research and Leadership (OCCRL) at the University of Illinois at Urbana-Champaign.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0"/>
        <p:cNvGrpSpPr/>
        <p:nvPr/>
      </p:nvGrpSpPr>
      <p:grpSpPr>
        <a:xfrm>
          <a:off x="0" y="0"/>
          <a:ext cx="0" cy="0"/>
          <a:chOff x="0" y="0"/>
          <a:chExt cx="0" cy="0"/>
        </a:xfrm>
      </p:grpSpPr>
      <p:sp>
        <p:nvSpPr>
          <p:cNvPr id="261" name="Google Shape;261;p21"/>
          <p:cNvSpPr txBox="1">
            <a:spLocks noGrp="1"/>
          </p:cNvSpPr>
          <p:nvPr>
            <p:ph type="title"/>
          </p:nvPr>
        </p:nvSpPr>
        <p:spPr>
          <a:xfrm>
            <a:off x="1200150" y="2002167"/>
            <a:ext cx="6743700" cy="810222"/>
          </a:xfrm>
          <a:prstGeom prst="rect">
            <a:avLst/>
          </a:prstGeom>
          <a:solidFill>
            <a:schemeClr val="lt1"/>
          </a:solidFill>
          <a:ln w="31750" cap="sq" cmpd="sng">
            <a:solidFill>
              <a:srgbClr val="FEFEFE"/>
            </a:solidFill>
            <a:prstDash val="solid"/>
            <a:miter lim="800000"/>
            <a:headEnd type="none" w="sm" len="sm"/>
            <a:tailEnd type="none" w="sm" len="sm"/>
          </a:ln>
        </p:spPr>
        <p:txBody>
          <a:bodyPr spcFirstLastPara="1" wrap="square" lIns="274300" tIns="182875" rIns="274300" bIns="182875" anchor="ctr" anchorCtr="1">
            <a:normAutofit fontScale="90000"/>
          </a:bodyPr>
          <a:lstStyle/>
          <a:p>
            <a:pPr marL="0" lvl="0" indent="0" algn="ctr" rtl="0">
              <a:lnSpc>
                <a:spcPct val="90000"/>
              </a:lnSpc>
              <a:spcBef>
                <a:spcPts val="0"/>
              </a:spcBef>
              <a:spcAft>
                <a:spcPts val="0"/>
              </a:spcAft>
              <a:buClr>
                <a:schemeClr val="dk1"/>
              </a:buClr>
              <a:buSzPct val="105263"/>
              <a:buFont typeface="Gill Sans"/>
              <a:buNone/>
            </a:pPr>
            <a:r>
              <a:rPr lang="en-US" sz="3800">
                <a:solidFill>
                  <a:schemeClr val="dk1"/>
                </a:solidFill>
              </a:rPr>
              <a:t>STAFF/ADMIN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
        <p:nvSpPr>
          <p:cNvPr id="266" name="Google Shape;266;p22"/>
          <p:cNvSpPr/>
          <p:nvPr/>
        </p:nvSpPr>
        <p:spPr>
          <a:xfrm>
            <a:off x="0" y="0"/>
            <a:ext cx="9143999"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67" name="Google Shape;267;p22"/>
          <p:cNvSpPr/>
          <p:nvPr/>
        </p:nvSpPr>
        <p:spPr>
          <a:xfrm>
            <a:off x="0" y="0"/>
            <a:ext cx="3490722"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68" name="Google Shape;268;p22"/>
          <p:cNvSpPr txBox="1">
            <a:spLocks noGrp="1"/>
          </p:cNvSpPr>
          <p:nvPr>
            <p:ph type="title"/>
          </p:nvPr>
        </p:nvSpPr>
        <p:spPr>
          <a:xfrm>
            <a:off x="483871" y="891290"/>
            <a:ext cx="2522980" cy="288855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chemeClr val="dk1"/>
              </a:buClr>
              <a:buSzPct val="100000"/>
              <a:buFont typeface="Gill Sans"/>
              <a:buNone/>
            </a:pPr>
            <a:r>
              <a:rPr lang="en-US">
                <a:solidFill>
                  <a:schemeClr val="dk1"/>
                </a:solidFill>
              </a:rPr>
              <a:t>NUMBER STAFF/ADMIN RESPONSES BY LEVEL OF SATISFACTION AND CONCERN WITH CAMPUS SENSE OF COMMUNITY </a:t>
            </a:r>
            <a:endParaRPr/>
          </a:p>
        </p:txBody>
      </p:sp>
      <p:graphicFrame>
        <p:nvGraphicFramePr>
          <p:cNvPr id="269" name="Google Shape;269;p22"/>
          <p:cNvGraphicFramePr/>
          <p:nvPr/>
        </p:nvGraphicFramePr>
        <p:xfrm>
          <a:off x="4241074" y="363074"/>
          <a:ext cx="4340716" cy="40843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3"/>
        <p:cNvGrpSpPr/>
        <p:nvPr/>
      </p:nvGrpSpPr>
      <p:grpSpPr>
        <a:xfrm>
          <a:off x="0" y="0"/>
          <a:ext cx="0" cy="0"/>
          <a:chOff x="0" y="0"/>
          <a:chExt cx="0" cy="0"/>
        </a:xfrm>
      </p:grpSpPr>
      <p:sp>
        <p:nvSpPr>
          <p:cNvPr id="274" name="Google Shape;274;p23"/>
          <p:cNvSpPr txBox="1">
            <a:spLocks noGrp="1"/>
          </p:cNvSpPr>
          <p:nvPr>
            <p:ph type="title"/>
          </p:nvPr>
        </p:nvSpPr>
        <p:spPr>
          <a:xfrm>
            <a:off x="311698" y="132797"/>
            <a:ext cx="8520600" cy="730854"/>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91425" tIns="91425" rIns="91425" bIns="91425" anchor="t" anchorCtr="0">
            <a:normAutofit fontScale="90000"/>
          </a:bodyPr>
          <a:lstStyle/>
          <a:p>
            <a:pPr marL="0" lvl="0" indent="0" algn="ctr" rtl="0">
              <a:lnSpc>
                <a:spcPct val="90000"/>
              </a:lnSpc>
              <a:spcBef>
                <a:spcPts val="0"/>
              </a:spcBef>
              <a:spcAft>
                <a:spcPts val="0"/>
              </a:spcAft>
              <a:buClr>
                <a:srgbClr val="262626"/>
              </a:buClr>
              <a:buSzPct val="148148"/>
              <a:buFont typeface="Gill Sans"/>
              <a:buNone/>
            </a:pPr>
            <a:r>
              <a:rPr lang="en-US"/>
              <a:t>STAFF/ADMIN RESULTS:  WHAT ONE WORD OR SENTENCE WOULD YOU USE TO DESCRIBE “SENSE OF COMMUNITY” AT EVCC?</a:t>
            </a:r>
            <a:endParaRPr/>
          </a:p>
        </p:txBody>
      </p:sp>
      <p:graphicFrame>
        <p:nvGraphicFramePr>
          <p:cNvPr id="275" name="Google Shape;275;p23"/>
          <p:cNvGraphicFramePr/>
          <p:nvPr/>
        </p:nvGraphicFramePr>
        <p:xfrm>
          <a:off x="311698" y="923925"/>
          <a:ext cx="8520600" cy="3871080"/>
        </p:xfrm>
        <a:graphic>
          <a:graphicData uri="http://schemas.openxmlformats.org/drawingml/2006/table">
            <a:tbl>
              <a:tblPr firstRow="1" bandRow="1">
                <a:noFill/>
                <a:tableStyleId>{EF2C8828-F80E-41DC-86D1-738CCC8E12A4}</a:tableStyleId>
              </a:tblPr>
              <a:tblGrid>
                <a:gridCol w="1288500">
                  <a:extLst>
                    <a:ext uri="{9D8B030D-6E8A-4147-A177-3AD203B41FA5}">
                      <a16:colId xmlns:a16="http://schemas.microsoft.com/office/drawing/2014/main" val="20000"/>
                    </a:ext>
                  </a:extLst>
                </a:gridCol>
                <a:gridCol w="7232100">
                  <a:extLst>
                    <a:ext uri="{9D8B030D-6E8A-4147-A177-3AD203B41FA5}">
                      <a16:colId xmlns:a16="http://schemas.microsoft.com/office/drawing/2014/main" val="20001"/>
                    </a:ext>
                  </a:extLst>
                </a:gridCol>
              </a:tblGrid>
              <a:tr h="1279425">
                <a:tc>
                  <a:txBody>
                    <a:bodyPr/>
                    <a:lstStyle/>
                    <a:p>
                      <a:pPr marL="0" marR="0" lvl="0" indent="0" algn="ctr" rtl="0">
                        <a:spcBef>
                          <a:spcPts val="0"/>
                        </a:spcBef>
                        <a:spcAft>
                          <a:spcPts val="0"/>
                        </a:spcAft>
                        <a:buNone/>
                      </a:pPr>
                      <a:r>
                        <a:rPr lang="en-US" sz="1200" b="0" u="none" strike="noStrike" cap="none">
                          <a:solidFill>
                            <a:schemeClr val="dk1"/>
                          </a:solidFill>
                          <a:latin typeface="Gill Sans"/>
                          <a:ea typeface="Gill Sans"/>
                          <a:cs typeface="Gill Sans"/>
                          <a:sym typeface="Gill Sans"/>
                        </a:rPr>
                        <a:t>57 Staff/Admin were  Satisfied/Very Satisfied, with 56% concerning statements (32)</a:t>
                      </a:r>
                      <a:endParaRPr/>
                    </a:p>
                  </a:txBody>
                  <a:tcPr marL="91450" marR="91450" marT="45725" marB="45725"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solidFill>
                            <a:schemeClr val="dk1"/>
                          </a:solidFill>
                          <a:latin typeface="Gill Sans"/>
                          <a:ea typeface="Gill Sans"/>
                          <a:cs typeface="Gill Sans"/>
                          <a:sym typeface="Gill Sans"/>
                        </a:rPr>
                        <a:t>comfortable . community in dept. but not campus . progressing</a:t>
                      </a:r>
                      <a:endParaRPr/>
                    </a:p>
                    <a:p>
                      <a:pPr marL="0" marR="0" lvl="0" indent="0" algn="l" rtl="0">
                        <a:spcBef>
                          <a:spcPts val="200"/>
                        </a:spcBef>
                        <a:spcAft>
                          <a:spcPts val="0"/>
                        </a:spcAft>
                        <a:buNone/>
                      </a:pPr>
                      <a:r>
                        <a:rPr lang="en-US" sz="1200" b="0" i="0" u="none" strike="noStrike" cap="none">
                          <a:solidFill>
                            <a:schemeClr val="dk1"/>
                          </a:solidFill>
                          <a:latin typeface="Gill Sans"/>
                          <a:ea typeface="Gill Sans"/>
                          <a:cs typeface="Gill Sans"/>
                          <a:sym typeface="Gill Sans"/>
                        </a:rPr>
                        <a:t>“I can see that Everett Community College has started to recognize and address equity and social justice issues.”</a:t>
                      </a:r>
                      <a:endParaRPr/>
                    </a:p>
                    <a:p>
                      <a:pPr marL="0" marR="0" lvl="0" indent="0" algn="l" rtl="0">
                        <a:spcBef>
                          <a:spcPts val="200"/>
                        </a:spcBef>
                        <a:spcAft>
                          <a:spcPts val="0"/>
                        </a:spcAft>
                        <a:buNone/>
                      </a:pPr>
                      <a:r>
                        <a:rPr lang="en-US" sz="1200" b="0" i="0" u="none" strike="noStrike" cap="none">
                          <a:solidFill>
                            <a:schemeClr val="dk1"/>
                          </a:solidFill>
                          <a:latin typeface="Gill Sans"/>
                          <a:ea typeface="Gill Sans"/>
                          <a:cs typeface="Gill Sans"/>
                          <a:sym typeface="Gill Sans"/>
                        </a:rPr>
                        <a:t>“I find a great sense of support and community in my immediate department but [I] feel disconnected and in some ways unsupported or understood from the greater campus.”</a:t>
                      </a:r>
                      <a:endParaRPr/>
                    </a:p>
                    <a:p>
                      <a:pPr marL="0" marR="0" lvl="0" indent="0" algn="l" rtl="0">
                        <a:spcBef>
                          <a:spcPts val="200"/>
                        </a:spcBef>
                        <a:spcAft>
                          <a:spcPts val="0"/>
                        </a:spcAft>
                        <a:buNone/>
                      </a:pPr>
                      <a:r>
                        <a:rPr lang="en-US" sz="1200" b="0" i="0" u="none" strike="noStrike" cap="none">
                          <a:solidFill>
                            <a:schemeClr val="dk1"/>
                          </a:solidFill>
                          <a:latin typeface="Gill Sans"/>
                          <a:ea typeface="Gill Sans"/>
                          <a:cs typeface="Gill Sans"/>
                          <a:sym typeface="Gill Sans"/>
                        </a:rPr>
                        <a:t>“I have been mostly embraced by the community, but I am aware that this experience is not universal because people have shared their feelings and experiences with me.”</a:t>
                      </a:r>
                      <a:endParaRPr/>
                    </a:p>
                  </a:txBody>
                  <a:tcPr marL="68575" marR="68575" marT="0" marB="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166025">
                <a:tc>
                  <a:txBody>
                    <a:bodyPr/>
                    <a:lstStyle/>
                    <a:p>
                      <a:pPr marL="0" marR="0" lvl="0" indent="0" algn="ctr" rtl="0">
                        <a:spcBef>
                          <a:spcPts val="0"/>
                        </a:spcBef>
                        <a:spcAft>
                          <a:spcPts val="0"/>
                        </a:spcAft>
                        <a:buNone/>
                      </a:pPr>
                      <a:r>
                        <a:rPr lang="en-US" sz="1200" u="none" strike="noStrike" cap="none">
                          <a:latin typeface="Gill Sans"/>
                          <a:ea typeface="Gill Sans"/>
                          <a:cs typeface="Gill Sans"/>
                          <a:sym typeface="Gill Sans"/>
                        </a:rPr>
                        <a:t>51 Staff/Admin were </a:t>
                      </a:r>
                      <a:endParaRPr/>
                    </a:p>
                    <a:p>
                      <a:pPr marL="0" marR="0" lvl="0" indent="0" algn="ctr" rtl="0">
                        <a:spcBef>
                          <a:spcPts val="0"/>
                        </a:spcBef>
                        <a:spcAft>
                          <a:spcPts val="0"/>
                        </a:spcAft>
                        <a:buNone/>
                      </a:pPr>
                      <a:r>
                        <a:rPr lang="en-US" sz="1200" u="none" strike="noStrike" cap="none">
                          <a:latin typeface="Gill Sans"/>
                          <a:ea typeface="Gill Sans"/>
                          <a:cs typeface="Gill Sans"/>
                          <a:sym typeface="Gill Sans"/>
                        </a:rPr>
                        <a:t>Neutral, with 92% concerning statements (47)</a:t>
                      </a:r>
                      <a:endParaRPr/>
                    </a:p>
                  </a:txBody>
                  <a:tcPr marL="91450" marR="91450" marT="45725" marB="45725"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latin typeface="Gill Sans"/>
                          <a:ea typeface="Gill Sans"/>
                          <a:cs typeface="Gill Sans"/>
                          <a:sym typeface="Gill Sans"/>
                        </a:rPr>
                        <a:t>divided . undervalued . strained . splintered</a:t>
                      </a:r>
                      <a:endParaRPr sz="1200" b="1" i="0" u="none" strike="noStrike" cap="none">
                        <a:latin typeface="Gill Sans"/>
                        <a:ea typeface="Gill Sans"/>
                        <a:cs typeface="Gill Sans"/>
                        <a:sym typeface="Gill Sans"/>
                      </a:endParaRPr>
                    </a:p>
                    <a:p>
                      <a:pPr marL="0" marR="0" lvl="0" indent="0" algn="l" rtl="0">
                        <a:spcBef>
                          <a:spcPts val="0"/>
                        </a:spcBef>
                        <a:spcAft>
                          <a:spcPts val="0"/>
                        </a:spcAft>
                        <a:buNone/>
                      </a:pPr>
                      <a:r>
                        <a:rPr lang="en-US" sz="1200" b="0" i="0" u="none" strike="noStrike" cap="none">
                          <a:latin typeface="Gill Sans"/>
                          <a:ea typeface="Gill Sans"/>
                          <a:cs typeface="Gill Sans"/>
                          <a:sym typeface="Gill Sans"/>
                        </a:rPr>
                        <a:t>“Lukewarm: EvCC is open to diversity, but it is not quite ready to truly support Black, Brown, and Native student/faculty/staff/admin success…”</a:t>
                      </a:r>
                      <a:endParaRPr/>
                    </a:p>
                    <a:p>
                      <a:pPr marL="0" marR="0" lvl="0" indent="0" algn="l" rtl="0">
                        <a:spcBef>
                          <a:spcPts val="0"/>
                        </a:spcBef>
                        <a:spcAft>
                          <a:spcPts val="0"/>
                        </a:spcAft>
                        <a:buNone/>
                      </a:pPr>
                      <a:r>
                        <a:rPr lang="en-US" sz="1200" b="0" i="0" u="none" strike="noStrike" cap="none">
                          <a:latin typeface="Gill Sans"/>
                          <a:ea typeface="Gill Sans"/>
                          <a:cs typeface="Gill Sans"/>
                          <a:sym typeface="Gill Sans"/>
                        </a:rPr>
                        <a:t>“There are very strong pockets of communities at EvCC but the larger community feels very strained.”</a:t>
                      </a:r>
                      <a:endParaRPr/>
                    </a:p>
                    <a:p>
                      <a:pPr marL="0" marR="0" lvl="0" indent="0" algn="l" rtl="0">
                        <a:spcBef>
                          <a:spcPts val="0"/>
                        </a:spcBef>
                        <a:spcAft>
                          <a:spcPts val="0"/>
                        </a:spcAft>
                        <a:buNone/>
                      </a:pPr>
                      <a:r>
                        <a:rPr lang="en-US" sz="1200" b="0" i="0" u="none" strike="noStrike" cap="none">
                          <a:latin typeface="Gill Sans"/>
                          <a:ea typeface="Gill Sans"/>
                          <a:cs typeface="Gill Sans"/>
                          <a:sym typeface="Gill Sans"/>
                        </a:rPr>
                        <a:t>“EvCC talks a lot about diversity and community but lacks follow-through and support to enhance campus diversity and community.”</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402925">
                <a:tc>
                  <a:txBody>
                    <a:bodyPr/>
                    <a:lstStyle/>
                    <a:p>
                      <a:pPr marL="0" marR="0" lvl="0" indent="0" algn="ctr" rtl="0">
                        <a:spcBef>
                          <a:spcPts val="0"/>
                        </a:spcBef>
                        <a:spcAft>
                          <a:spcPts val="0"/>
                        </a:spcAft>
                        <a:buNone/>
                      </a:pPr>
                      <a:r>
                        <a:rPr lang="en-US" sz="1200" u="none" strike="noStrike" cap="none">
                          <a:latin typeface="Gill Sans"/>
                          <a:ea typeface="Gill Sans"/>
                          <a:cs typeface="Gill Sans"/>
                          <a:sym typeface="Gill Sans"/>
                        </a:rPr>
                        <a:t>36 Staff/Admin were</a:t>
                      </a:r>
                      <a:endParaRPr/>
                    </a:p>
                    <a:p>
                      <a:pPr marL="0" marR="0" lvl="0" indent="0" algn="ctr" rtl="0">
                        <a:spcBef>
                          <a:spcPts val="0"/>
                        </a:spcBef>
                        <a:spcAft>
                          <a:spcPts val="0"/>
                        </a:spcAft>
                        <a:buNone/>
                      </a:pPr>
                      <a:r>
                        <a:rPr lang="en-US" sz="1200" u="none" strike="noStrike" cap="none">
                          <a:latin typeface="Gill Sans"/>
                          <a:ea typeface="Gill Sans"/>
                          <a:cs typeface="Gill Sans"/>
                          <a:sym typeface="Gill Sans"/>
                        </a:rPr>
                        <a:t>Dissatisfied/ Very Dissatisfied, with 97% concerning statements (35)</a:t>
                      </a:r>
                      <a:endParaRPr/>
                    </a:p>
                  </a:txBody>
                  <a:tcPr marL="91450" marR="91450" marT="45725" marB="45725"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1" u="none" strike="noStrike" cap="none">
                          <a:latin typeface="Gill Sans"/>
                          <a:ea typeface="Gill Sans"/>
                          <a:cs typeface="Gill Sans"/>
                          <a:sym typeface="Gill Sans"/>
                        </a:rPr>
                        <a:t>non-existent . siloed . uncomfortable . saddened</a:t>
                      </a:r>
                      <a:endParaRPr/>
                    </a:p>
                    <a:p>
                      <a:pPr marL="0" marR="0" lvl="0" indent="0" algn="l" rtl="0">
                        <a:spcBef>
                          <a:spcPts val="400"/>
                        </a:spcBef>
                        <a:spcAft>
                          <a:spcPts val="0"/>
                        </a:spcAft>
                        <a:buNone/>
                      </a:pPr>
                      <a:r>
                        <a:rPr lang="en-US" sz="1200" b="0" i="0" u="none" strike="noStrike" cap="none">
                          <a:latin typeface="Gill Sans"/>
                          <a:ea typeface="Gill Sans"/>
                          <a:cs typeface="Gill Sans"/>
                          <a:sym typeface="Gill Sans"/>
                        </a:rPr>
                        <a:t>“I do not feel a sense of community at EvCC.”</a:t>
                      </a:r>
                      <a:endParaRPr/>
                    </a:p>
                    <a:p>
                      <a:pPr marL="0" marR="0" lvl="0" indent="0" algn="l" rtl="0">
                        <a:spcBef>
                          <a:spcPts val="400"/>
                        </a:spcBef>
                        <a:spcAft>
                          <a:spcPts val="0"/>
                        </a:spcAft>
                        <a:buNone/>
                      </a:pPr>
                      <a:r>
                        <a:rPr lang="en-US" sz="1200" b="0" i="0" u="none" strike="noStrike" cap="none">
                          <a:latin typeface="Gill Sans"/>
                          <a:ea typeface="Gill Sans"/>
                          <a:cs typeface="Gill Sans"/>
                          <a:sym typeface="Gill Sans"/>
                        </a:rPr>
                        <a:t>“The past [few] years has made me question working at EvCC due to the lack of community feeling on campus.”</a:t>
                      </a:r>
                      <a:endParaRPr/>
                    </a:p>
                    <a:p>
                      <a:pPr marL="0" marR="0" lvl="0" indent="0" algn="l" rtl="0">
                        <a:spcBef>
                          <a:spcPts val="400"/>
                        </a:spcBef>
                        <a:spcAft>
                          <a:spcPts val="0"/>
                        </a:spcAft>
                        <a:buNone/>
                      </a:pPr>
                      <a:r>
                        <a:rPr lang="en-US" sz="1200" b="0" i="0" u="none" strike="noStrike" cap="none">
                          <a:latin typeface="Gill Sans"/>
                          <a:ea typeface="Gill Sans"/>
                          <a:cs typeface="Gill Sans"/>
                          <a:sym typeface="Gill Sans"/>
                        </a:rPr>
                        <a:t>“Hopeful there will be an increased sense of community here at EvCC, but I would say I don't feel that yet, especially working at a more isolated part of campus.”</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0" name="Google Shape;280;p24"/>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81" name="Google Shape;281;p24"/>
          <p:cNvSpPr/>
          <p:nvPr/>
        </p:nvSpPr>
        <p:spPr>
          <a:xfrm>
            <a:off x="937260" y="936117"/>
            <a:ext cx="7269480" cy="327126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82" name="Google Shape;282;p24"/>
          <p:cNvSpPr/>
          <p:nvPr/>
        </p:nvSpPr>
        <p:spPr>
          <a:xfrm>
            <a:off x="796671" y="795528"/>
            <a:ext cx="7550658" cy="3552444"/>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83" name="Google Shape;283;p24"/>
          <p:cNvSpPr>
            <a:spLocks noGrp="1"/>
          </p:cNvSpPr>
          <p:nvPr>
            <p:ph type="title"/>
          </p:nvPr>
        </p:nvSpPr>
        <p:spPr>
          <a:xfrm>
            <a:off x="1471749" y="350563"/>
            <a:ext cx="6156960" cy="891540"/>
          </a:xfrm>
          <a:prstGeom prst="ellipse">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rgbClr val="262626"/>
              </a:buClr>
              <a:buSzPts val="2800"/>
              <a:buFont typeface="Gill Sans"/>
              <a:buNone/>
            </a:pPr>
            <a:r>
              <a:rPr lang="en-US" sz="1400" b="1"/>
              <a:t>EXAMPLES OF VERY CONCERNING STATEMENTS FROM STAFF/ADMIN</a:t>
            </a:r>
            <a:endParaRPr/>
          </a:p>
        </p:txBody>
      </p:sp>
      <p:sp>
        <p:nvSpPr>
          <p:cNvPr id="284" name="Google Shape;284;p24"/>
          <p:cNvSpPr txBox="1">
            <a:spLocks noGrp="1"/>
          </p:cNvSpPr>
          <p:nvPr>
            <p:ph type="body" idx="1"/>
          </p:nvPr>
        </p:nvSpPr>
        <p:spPr>
          <a:xfrm>
            <a:off x="1169777" y="1524331"/>
            <a:ext cx="6804444" cy="2160335"/>
          </a:xfrm>
          <a:prstGeom prst="rect">
            <a:avLst/>
          </a:prstGeom>
          <a:noFill/>
          <a:ln>
            <a:noFill/>
          </a:ln>
        </p:spPr>
        <p:txBody>
          <a:bodyPr spcFirstLastPara="1" wrap="square" lIns="91425" tIns="45700" rIns="91425" bIns="45700" anchor="t" anchorCtr="0">
            <a:noAutofit/>
          </a:bodyPr>
          <a:lstStyle/>
          <a:p>
            <a:pPr marL="274320" lvl="0" indent="-274320" algn="l" rtl="0">
              <a:lnSpc>
                <a:spcPct val="90000"/>
              </a:lnSpc>
              <a:spcBef>
                <a:spcPts val="400"/>
              </a:spcBef>
              <a:spcAft>
                <a:spcPts val="0"/>
              </a:spcAft>
              <a:buSzPts val="1400"/>
              <a:buFont typeface="Arial"/>
              <a:buChar char="•"/>
            </a:pPr>
            <a:r>
              <a:rPr lang="en-US" sz="1400">
                <a:solidFill>
                  <a:srgbClr val="404040"/>
                </a:solidFill>
              </a:rPr>
              <a:t>“Toxic towards BIPOC students and staff. It does not matter how many changes or trainings there are. Until those with the strongest voices retire and we hire more BIPOC staff, I don't think it will ever change.”</a:t>
            </a:r>
            <a:endParaRPr/>
          </a:p>
          <a:p>
            <a:pPr marL="274320" lvl="0" indent="-274320" algn="l" rtl="0">
              <a:lnSpc>
                <a:spcPct val="90000"/>
              </a:lnSpc>
              <a:spcBef>
                <a:spcPts val="400"/>
              </a:spcBef>
              <a:spcAft>
                <a:spcPts val="0"/>
              </a:spcAft>
              <a:buSzPts val="1400"/>
              <a:buFont typeface="Arial"/>
              <a:buChar char="•"/>
            </a:pPr>
            <a:r>
              <a:rPr lang="en-US" sz="1400">
                <a:solidFill>
                  <a:srgbClr val="404040"/>
                </a:solidFill>
              </a:rPr>
              <a:t>“I am a BIPOC staff member at EVCC and… I feel the microaggressions and racism that we experience on a daily basis are detrimental to our well-being and definitely our mental health.”</a:t>
            </a:r>
            <a:endParaRPr/>
          </a:p>
          <a:p>
            <a:pPr marL="274320" lvl="0" indent="-274320" algn="l" rtl="0">
              <a:lnSpc>
                <a:spcPct val="90000"/>
              </a:lnSpc>
              <a:spcBef>
                <a:spcPts val="400"/>
              </a:spcBef>
              <a:spcAft>
                <a:spcPts val="0"/>
              </a:spcAft>
              <a:buSzPts val="1400"/>
              <a:buFont typeface="Arial"/>
              <a:buChar char="•"/>
            </a:pPr>
            <a:r>
              <a:rPr lang="en-US" sz="1400">
                <a:solidFill>
                  <a:srgbClr val="404040"/>
                </a:solidFill>
              </a:rPr>
              <a:t>“Diversity on this campus currently alienates certain populations in favor of others.”</a:t>
            </a:r>
            <a:endParaRPr/>
          </a:p>
          <a:p>
            <a:pPr marL="274320" lvl="0" indent="-274320" algn="l" rtl="0">
              <a:lnSpc>
                <a:spcPct val="90000"/>
              </a:lnSpc>
              <a:spcBef>
                <a:spcPts val="400"/>
              </a:spcBef>
              <a:spcAft>
                <a:spcPts val="0"/>
              </a:spcAft>
              <a:buSzPts val="1400"/>
              <a:buFont typeface="Arial"/>
              <a:buChar char="•"/>
            </a:pPr>
            <a:r>
              <a:rPr lang="en-US" sz="1400">
                <a:solidFill>
                  <a:srgbClr val="404040"/>
                </a:solidFill>
              </a:rPr>
              <a:t>“Students face unintentional racial discrimination in the classroom daily.  We need more racial and ethnic faculty representation that reflect the EvCC student population.”</a:t>
            </a:r>
            <a:endParaRPr/>
          </a:p>
        </p:txBody>
      </p:sp>
      <p:sp>
        <p:nvSpPr>
          <p:cNvPr id="285" name="Google Shape;285;p24"/>
          <p:cNvSpPr txBox="1"/>
          <p:nvPr/>
        </p:nvSpPr>
        <p:spPr>
          <a:xfrm>
            <a:off x="1140821" y="3712921"/>
            <a:ext cx="686235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a:solidFill>
                  <a:srgbClr val="404040"/>
                </a:solidFill>
                <a:latin typeface="Gill Sans"/>
                <a:ea typeface="Gill Sans"/>
                <a:cs typeface="Gill Sans"/>
                <a:sym typeface="Gill Sans"/>
              </a:rPr>
              <a:t>*Very concerning statements associate race, gender, sexual orientation, politics, religion, and other identities, roles and perspectives with fear, sadness, alienation, discrimination, and other worries for people on the EvCC campus.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9"/>
        <p:cNvGrpSpPr/>
        <p:nvPr/>
      </p:nvGrpSpPr>
      <p:grpSpPr>
        <a:xfrm>
          <a:off x="0" y="0"/>
          <a:ext cx="0" cy="0"/>
          <a:chOff x="0" y="0"/>
          <a:chExt cx="0" cy="0"/>
        </a:xfrm>
      </p:grpSpPr>
      <p:sp>
        <p:nvSpPr>
          <p:cNvPr id="290" name="Google Shape;290;p25"/>
          <p:cNvSpPr txBox="1">
            <a:spLocks noGrp="1"/>
          </p:cNvSpPr>
          <p:nvPr>
            <p:ph type="title"/>
          </p:nvPr>
        </p:nvSpPr>
        <p:spPr>
          <a:xfrm>
            <a:off x="426721" y="1184366"/>
            <a:ext cx="2969718" cy="265611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chemeClr val="dk1"/>
              </a:buClr>
              <a:buSzPts val="2800"/>
              <a:buFont typeface="Gill Sans"/>
              <a:buNone/>
            </a:pPr>
            <a:r>
              <a:rPr lang="en-US" sz="1800">
                <a:solidFill>
                  <a:schemeClr val="dk1"/>
                </a:solidFill>
              </a:rPr>
              <a:t>STAFF/ADMIN RECOMMENDATIONS</a:t>
            </a:r>
            <a:br>
              <a:rPr lang="en-US" sz="1500">
                <a:solidFill>
                  <a:schemeClr val="dk1"/>
                </a:solidFill>
              </a:rPr>
            </a:br>
            <a:br>
              <a:rPr lang="en-US" sz="1500">
                <a:solidFill>
                  <a:schemeClr val="dk1"/>
                </a:solidFill>
              </a:rPr>
            </a:br>
            <a:br>
              <a:rPr lang="en-US" sz="1500">
                <a:solidFill>
                  <a:schemeClr val="dk1"/>
                </a:solidFill>
              </a:rPr>
            </a:br>
            <a:r>
              <a:rPr lang="en-US" sz="1400">
                <a:solidFill>
                  <a:schemeClr val="dk1"/>
                </a:solidFill>
              </a:rPr>
              <a:t>“THOSE IN POWER NEED TO FIND WAYS TO INTERACT WITH THOSE WITH NO POWER.” </a:t>
            </a:r>
            <a:endParaRPr/>
          </a:p>
        </p:txBody>
      </p:sp>
      <p:sp>
        <p:nvSpPr>
          <p:cNvPr id="291" name="Google Shape;291;p25"/>
          <p:cNvSpPr/>
          <p:nvPr/>
        </p:nvSpPr>
        <p:spPr>
          <a:xfrm>
            <a:off x="3986295" y="-1"/>
            <a:ext cx="5157705" cy="51435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92" name="Google Shape;292;p25"/>
          <p:cNvSpPr txBox="1">
            <a:spLocks noGrp="1"/>
          </p:cNvSpPr>
          <p:nvPr>
            <p:ph type="body" idx="1"/>
          </p:nvPr>
        </p:nvSpPr>
        <p:spPr>
          <a:xfrm>
            <a:off x="4099034" y="749123"/>
            <a:ext cx="4618245" cy="3939542"/>
          </a:xfrm>
          <a:prstGeom prst="rect">
            <a:avLst/>
          </a:prstGeom>
          <a:noFill/>
          <a:ln>
            <a:noFill/>
          </a:ln>
        </p:spPr>
        <p:txBody>
          <a:bodyPr spcFirstLastPara="1" wrap="square" lIns="91425" tIns="45700" rIns="91425" bIns="45700" anchor="ctr" anchorCtr="0">
            <a:noAutofit/>
          </a:bodyPr>
          <a:lstStyle/>
          <a:p>
            <a:pPr marL="457200" lvl="0" indent="-228600" algn="l" rtl="0">
              <a:lnSpc>
                <a:spcPct val="80000"/>
              </a:lnSpc>
              <a:spcBef>
                <a:spcPts val="1000"/>
              </a:spcBef>
              <a:spcAft>
                <a:spcPts val="0"/>
              </a:spcAft>
              <a:buSzPts val="1800"/>
              <a:buFont typeface="Arial"/>
              <a:buChar char="•"/>
            </a:pPr>
            <a:r>
              <a:rPr lang="en-US" sz="1400">
                <a:solidFill>
                  <a:schemeClr val="dk1"/>
                </a:solidFill>
              </a:rPr>
              <a:t>Build community (relationships), including holding events and activities and bringing people together to break down silos (25)</a:t>
            </a:r>
            <a:endParaRPr/>
          </a:p>
          <a:p>
            <a:pPr marL="457200" lvl="0" indent="-228600" algn="l" rtl="0">
              <a:lnSpc>
                <a:spcPct val="80000"/>
              </a:lnSpc>
              <a:spcBef>
                <a:spcPts val="1000"/>
              </a:spcBef>
              <a:spcAft>
                <a:spcPts val="0"/>
              </a:spcAft>
              <a:buSzPts val="1800"/>
              <a:buFont typeface="Arial"/>
              <a:buChar char="•"/>
            </a:pPr>
            <a:r>
              <a:rPr lang="en-US" sz="1400">
                <a:solidFill>
                  <a:schemeClr val="dk1"/>
                </a:solidFill>
              </a:rPr>
              <a:t>Hire more staff, especially BIPOC, address inequitable workloads, ensure fair compensation, and improve the workplace environment (18)</a:t>
            </a:r>
            <a:endParaRPr/>
          </a:p>
          <a:p>
            <a:pPr marL="457200" lvl="0" indent="-228600" algn="l" rtl="0">
              <a:lnSpc>
                <a:spcPct val="80000"/>
              </a:lnSpc>
              <a:spcBef>
                <a:spcPts val="1000"/>
              </a:spcBef>
              <a:spcAft>
                <a:spcPts val="0"/>
              </a:spcAft>
              <a:buSzPts val="1800"/>
              <a:buFont typeface="Arial"/>
              <a:buChar char="•"/>
            </a:pPr>
            <a:r>
              <a:rPr lang="en-US" sz="1400">
                <a:solidFill>
                  <a:schemeClr val="dk1"/>
                </a:solidFill>
              </a:rPr>
              <a:t>Address transparency, consistency, accountability, and access to EvCC administration/ leadership (14)</a:t>
            </a:r>
            <a:endParaRPr/>
          </a:p>
          <a:p>
            <a:pPr marL="457200" lvl="0" indent="-228600" algn="l" rtl="0">
              <a:lnSpc>
                <a:spcPct val="80000"/>
              </a:lnSpc>
              <a:spcBef>
                <a:spcPts val="1000"/>
              </a:spcBef>
              <a:spcAft>
                <a:spcPts val="0"/>
              </a:spcAft>
              <a:buSzPts val="1800"/>
              <a:buFont typeface="Arial"/>
              <a:buChar char="•"/>
            </a:pPr>
            <a:r>
              <a:rPr lang="en-US" sz="1400">
                <a:solidFill>
                  <a:schemeClr val="dk1"/>
                </a:solidFill>
              </a:rPr>
              <a:t>Improve communications, including listening leadership and groups across campus (14)</a:t>
            </a:r>
            <a:endParaRPr/>
          </a:p>
          <a:p>
            <a:pPr marL="457200" lvl="0" indent="-228600" algn="l" rtl="0">
              <a:lnSpc>
                <a:spcPct val="80000"/>
              </a:lnSpc>
              <a:spcBef>
                <a:spcPts val="1000"/>
              </a:spcBef>
              <a:spcAft>
                <a:spcPts val="0"/>
              </a:spcAft>
              <a:buSzPts val="1800"/>
              <a:buFont typeface="Arial"/>
              <a:buChar char="•"/>
            </a:pPr>
            <a:r>
              <a:rPr lang="en-US" sz="1400">
                <a:solidFill>
                  <a:schemeClr val="dk1"/>
                </a:solidFill>
              </a:rPr>
              <a:t>Offer professional development for staff, including onboarding for new personnel (12)</a:t>
            </a:r>
            <a:endParaRPr/>
          </a:p>
          <a:p>
            <a:pPr marL="457200" lvl="0" indent="-228600" algn="l" rtl="0">
              <a:lnSpc>
                <a:spcPct val="80000"/>
              </a:lnSpc>
              <a:spcBef>
                <a:spcPts val="1000"/>
              </a:spcBef>
              <a:spcAft>
                <a:spcPts val="0"/>
              </a:spcAft>
              <a:buSzPts val="1800"/>
              <a:buFont typeface="Arial"/>
              <a:buChar char="•"/>
            </a:pPr>
            <a:r>
              <a:rPr lang="en-US" sz="1400">
                <a:solidFill>
                  <a:schemeClr val="dk1"/>
                </a:solidFill>
              </a:rPr>
              <a:t>Depoliticize and reunify the campus (10)</a:t>
            </a:r>
            <a:endParaRPr/>
          </a:p>
          <a:p>
            <a:pPr marL="457200" lvl="0" indent="-228600" algn="l" rtl="0">
              <a:lnSpc>
                <a:spcPct val="80000"/>
              </a:lnSpc>
              <a:spcBef>
                <a:spcPts val="1000"/>
              </a:spcBef>
              <a:spcAft>
                <a:spcPts val="0"/>
              </a:spcAft>
              <a:buSzPts val="1800"/>
              <a:buFont typeface="Arial"/>
              <a:buChar char="•"/>
            </a:pPr>
            <a:r>
              <a:rPr lang="en-US" sz="1400">
                <a:solidFill>
                  <a:schemeClr val="dk1"/>
                </a:solidFill>
              </a:rPr>
              <a:t>Focus on EDI, prioritize and embrace the benefits of equity (7)</a:t>
            </a:r>
            <a:endParaRPr/>
          </a:p>
          <a:p>
            <a:pPr marL="457200" lvl="0" indent="-228600" algn="l" rtl="0">
              <a:lnSpc>
                <a:spcPct val="80000"/>
              </a:lnSpc>
              <a:spcBef>
                <a:spcPts val="1000"/>
              </a:spcBef>
              <a:spcAft>
                <a:spcPts val="0"/>
              </a:spcAft>
              <a:buSzPts val="1800"/>
              <a:buFont typeface="Arial"/>
              <a:buChar char="•"/>
            </a:pPr>
            <a:r>
              <a:rPr lang="en-US" sz="1400">
                <a:solidFill>
                  <a:schemeClr val="dk1"/>
                </a:solidFill>
              </a:rPr>
              <a:t>Enhance student supports, including financial, food insecurity and classroom microaggressions (7)</a:t>
            </a:r>
            <a:endParaRPr/>
          </a:p>
          <a:p>
            <a:pPr marL="457200" lvl="0" indent="-114300" algn="l" rtl="0">
              <a:lnSpc>
                <a:spcPct val="100000"/>
              </a:lnSpc>
              <a:spcBef>
                <a:spcPts val="1000"/>
              </a:spcBef>
              <a:spcAft>
                <a:spcPts val="0"/>
              </a:spcAft>
              <a:buSzPts val="1800"/>
              <a:buFont typeface="Arial"/>
              <a:buNone/>
            </a:pPr>
            <a:endParaRPr sz="14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6"/>
        <p:cNvGrpSpPr/>
        <p:nvPr/>
      </p:nvGrpSpPr>
      <p:grpSpPr>
        <a:xfrm>
          <a:off x="0" y="0"/>
          <a:ext cx="0" cy="0"/>
          <a:chOff x="0" y="0"/>
          <a:chExt cx="0" cy="0"/>
        </a:xfrm>
      </p:grpSpPr>
      <p:sp>
        <p:nvSpPr>
          <p:cNvPr id="297" name="Google Shape;297;p26"/>
          <p:cNvSpPr txBox="1">
            <a:spLocks noGrp="1"/>
          </p:cNvSpPr>
          <p:nvPr>
            <p:ph type="title"/>
          </p:nvPr>
        </p:nvSpPr>
        <p:spPr>
          <a:xfrm>
            <a:off x="1200150" y="2002167"/>
            <a:ext cx="6743700" cy="810222"/>
          </a:xfrm>
          <a:prstGeom prst="rect">
            <a:avLst/>
          </a:prstGeom>
          <a:solidFill>
            <a:schemeClr val="lt1"/>
          </a:solidFill>
          <a:ln w="31750" cap="sq" cmpd="sng">
            <a:solidFill>
              <a:srgbClr val="FEFEFE"/>
            </a:solidFill>
            <a:prstDash val="solid"/>
            <a:miter lim="800000"/>
            <a:headEnd type="none" w="sm" len="sm"/>
            <a:tailEnd type="none" w="sm" len="sm"/>
          </a:ln>
        </p:spPr>
        <p:txBody>
          <a:bodyPr spcFirstLastPara="1" wrap="square" lIns="274300" tIns="182875" rIns="274300" bIns="182875" anchor="ctr" anchorCtr="1">
            <a:normAutofit fontScale="90000"/>
          </a:bodyPr>
          <a:lstStyle/>
          <a:p>
            <a:pPr marL="0" lvl="0" indent="0" algn="ctr" rtl="0">
              <a:lnSpc>
                <a:spcPct val="90000"/>
              </a:lnSpc>
              <a:spcBef>
                <a:spcPts val="0"/>
              </a:spcBef>
              <a:spcAft>
                <a:spcPts val="0"/>
              </a:spcAft>
              <a:buClr>
                <a:schemeClr val="dk1"/>
              </a:buClr>
              <a:buSzPct val="105263"/>
              <a:buFont typeface="Gill Sans"/>
              <a:buNone/>
            </a:pPr>
            <a:r>
              <a:rPr lang="en-US" sz="3800">
                <a:solidFill>
                  <a:schemeClr val="dk1"/>
                </a:solidFill>
              </a:rPr>
              <a:t>STUDENTS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p27"/>
          <p:cNvSpPr/>
          <p:nvPr/>
        </p:nvSpPr>
        <p:spPr>
          <a:xfrm>
            <a:off x="0" y="0"/>
            <a:ext cx="9143999"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03" name="Google Shape;303;p27"/>
          <p:cNvSpPr/>
          <p:nvPr/>
        </p:nvSpPr>
        <p:spPr>
          <a:xfrm>
            <a:off x="0" y="0"/>
            <a:ext cx="3490722"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04" name="Google Shape;304;p27"/>
          <p:cNvSpPr txBox="1">
            <a:spLocks noGrp="1"/>
          </p:cNvSpPr>
          <p:nvPr>
            <p:ph type="title"/>
          </p:nvPr>
        </p:nvSpPr>
        <p:spPr>
          <a:xfrm>
            <a:off x="483871" y="960959"/>
            <a:ext cx="2522980" cy="288855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chemeClr val="dk1"/>
              </a:buClr>
              <a:buSzPct val="100000"/>
              <a:buFont typeface="Gill Sans"/>
              <a:buNone/>
            </a:pPr>
            <a:r>
              <a:rPr lang="en-US">
                <a:solidFill>
                  <a:schemeClr val="dk1"/>
                </a:solidFill>
              </a:rPr>
              <a:t>NUMBER STUDENT RESPONSES BY LEVEL OF SATISFACTION AND CONCERN WITH CAMPUS SENSE OF COMMUNITY </a:t>
            </a:r>
            <a:endParaRPr/>
          </a:p>
        </p:txBody>
      </p:sp>
      <p:graphicFrame>
        <p:nvGraphicFramePr>
          <p:cNvPr id="305" name="Google Shape;305;p27"/>
          <p:cNvGraphicFramePr/>
          <p:nvPr/>
        </p:nvGraphicFramePr>
        <p:xfrm>
          <a:off x="4206250" y="346500"/>
          <a:ext cx="4340400" cy="42123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9"/>
        <p:cNvGrpSpPr/>
        <p:nvPr/>
      </p:nvGrpSpPr>
      <p:grpSpPr>
        <a:xfrm>
          <a:off x="0" y="0"/>
          <a:ext cx="0" cy="0"/>
          <a:chOff x="0" y="0"/>
          <a:chExt cx="0" cy="0"/>
        </a:xfrm>
      </p:grpSpPr>
      <p:sp>
        <p:nvSpPr>
          <p:cNvPr id="310" name="Google Shape;310;p28"/>
          <p:cNvSpPr txBox="1">
            <a:spLocks noGrp="1"/>
          </p:cNvSpPr>
          <p:nvPr>
            <p:ph type="title"/>
          </p:nvPr>
        </p:nvSpPr>
        <p:spPr>
          <a:xfrm>
            <a:off x="311699" y="167190"/>
            <a:ext cx="8520600" cy="730854"/>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91425" tIns="91425" rIns="91425" bIns="91425" anchor="t" anchorCtr="0">
            <a:normAutofit fontScale="90000"/>
          </a:bodyPr>
          <a:lstStyle/>
          <a:p>
            <a:pPr marL="0" lvl="0" indent="0" algn="ctr" rtl="0">
              <a:lnSpc>
                <a:spcPct val="90000"/>
              </a:lnSpc>
              <a:spcBef>
                <a:spcPts val="0"/>
              </a:spcBef>
              <a:spcAft>
                <a:spcPts val="0"/>
              </a:spcAft>
              <a:buClr>
                <a:srgbClr val="262626"/>
              </a:buClr>
              <a:buSzPct val="148148"/>
              <a:buFont typeface="Gill Sans"/>
              <a:buNone/>
            </a:pPr>
            <a:r>
              <a:rPr lang="en-US"/>
              <a:t>STUDENT RESULTS:  WHAT ONE WORD OR SENTENCE WOULD YOU USE TO DESCRIBE “SENSE OF COMMUNITY” AT EVCC?</a:t>
            </a:r>
            <a:endParaRPr/>
          </a:p>
        </p:txBody>
      </p:sp>
      <p:graphicFrame>
        <p:nvGraphicFramePr>
          <p:cNvPr id="311" name="Google Shape;311;p28"/>
          <p:cNvGraphicFramePr/>
          <p:nvPr>
            <p:extLst>
              <p:ext uri="{D42A27DB-BD31-4B8C-83A1-F6EECF244321}">
                <p14:modId xmlns:p14="http://schemas.microsoft.com/office/powerpoint/2010/main" val="3536251843"/>
              </p:ext>
            </p:extLst>
          </p:nvPr>
        </p:nvGraphicFramePr>
        <p:xfrm>
          <a:off x="340273" y="980970"/>
          <a:ext cx="8520575" cy="3908120"/>
        </p:xfrm>
        <a:graphic>
          <a:graphicData uri="http://schemas.openxmlformats.org/drawingml/2006/table">
            <a:tbl>
              <a:tblPr firstRow="1" bandRow="1">
                <a:noFill/>
                <a:tableStyleId>{EF2C8828-F80E-41DC-86D1-738CCC8E12A4}</a:tableStyleId>
              </a:tblPr>
              <a:tblGrid>
                <a:gridCol w="1213375">
                  <a:extLst>
                    <a:ext uri="{9D8B030D-6E8A-4147-A177-3AD203B41FA5}">
                      <a16:colId xmlns:a16="http://schemas.microsoft.com/office/drawing/2014/main" val="20000"/>
                    </a:ext>
                  </a:extLst>
                </a:gridCol>
                <a:gridCol w="7307200">
                  <a:extLst>
                    <a:ext uri="{9D8B030D-6E8A-4147-A177-3AD203B41FA5}">
                      <a16:colId xmlns:a16="http://schemas.microsoft.com/office/drawing/2014/main" val="20001"/>
                    </a:ext>
                  </a:extLst>
                </a:gridCol>
              </a:tblGrid>
              <a:tr h="1215700">
                <a:tc>
                  <a:txBody>
                    <a:bodyPr/>
                    <a:lstStyle/>
                    <a:p>
                      <a:pPr marL="0" marR="0" lvl="0" indent="0" algn="ctr" rtl="0">
                        <a:spcBef>
                          <a:spcPts val="0"/>
                        </a:spcBef>
                        <a:spcAft>
                          <a:spcPts val="0"/>
                        </a:spcAft>
                        <a:buNone/>
                      </a:pPr>
                      <a:r>
                        <a:rPr lang="en-US" sz="1200" b="0" u="none" strike="noStrike" cap="none">
                          <a:solidFill>
                            <a:schemeClr val="dk1"/>
                          </a:solidFill>
                          <a:latin typeface="Gill Sans"/>
                          <a:ea typeface="Gill Sans"/>
                          <a:cs typeface="Gill Sans"/>
                          <a:sym typeface="Gill Sans"/>
                        </a:rPr>
                        <a:t>231 students were</a:t>
                      </a:r>
                      <a:endParaRPr/>
                    </a:p>
                    <a:p>
                      <a:pPr marL="0" marR="0" lvl="0" indent="0" algn="ctr" rtl="0">
                        <a:spcBef>
                          <a:spcPts val="0"/>
                        </a:spcBef>
                        <a:spcAft>
                          <a:spcPts val="0"/>
                        </a:spcAft>
                        <a:buNone/>
                      </a:pPr>
                      <a:r>
                        <a:rPr lang="en-US" sz="1200" b="0" u="none" strike="noStrike" cap="none">
                          <a:solidFill>
                            <a:schemeClr val="dk1"/>
                          </a:solidFill>
                          <a:latin typeface="Gill Sans"/>
                          <a:ea typeface="Gill Sans"/>
                          <a:cs typeface="Gill Sans"/>
                          <a:sym typeface="Gill Sans"/>
                        </a:rPr>
                        <a:t>Satisfied/Very Satisfied, with 11% concerning statements (26)</a:t>
                      </a:r>
                      <a:endParaRPr/>
                    </a:p>
                  </a:txBody>
                  <a:tcPr marL="91450" marR="91450" marT="45725" marB="45725"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400" b="1" i="0" u="none" strike="noStrike" cap="none">
                          <a:solidFill>
                            <a:schemeClr val="dk1"/>
                          </a:solidFill>
                          <a:latin typeface="Gill Sans"/>
                          <a:ea typeface="Gill Sans"/>
                          <a:cs typeface="Gill Sans"/>
                          <a:sym typeface="Gill Sans"/>
                        </a:rPr>
                        <a:t>welcomed . safe . comfortable . inclusive </a:t>
                      </a:r>
                      <a:endParaRPr/>
                    </a:p>
                    <a:p>
                      <a:pPr marL="0" marR="0" lvl="0" indent="0" algn="l" rtl="0">
                        <a:spcBef>
                          <a:spcPts val="200"/>
                        </a:spcBef>
                        <a:spcAft>
                          <a:spcPts val="0"/>
                        </a:spcAft>
                        <a:buNone/>
                      </a:pPr>
                      <a:r>
                        <a:rPr lang="en-US" sz="1200" b="0" i="0" u="none" strike="noStrike" cap="none">
                          <a:solidFill>
                            <a:schemeClr val="dk1"/>
                          </a:solidFill>
                          <a:latin typeface="Gill Sans"/>
                          <a:ea typeface="Gill Sans"/>
                          <a:cs typeface="Gill Sans"/>
                          <a:sym typeface="Gill Sans"/>
                        </a:rPr>
                        <a:t>“No matter where you come from, everyone is welcome.”</a:t>
                      </a:r>
                      <a:endParaRPr/>
                    </a:p>
                    <a:p>
                      <a:pPr marL="0" marR="0" lvl="0" indent="0" algn="l" rtl="0">
                        <a:spcBef>
                          <a:spcPts val="200"/>
                        </a:spcBef>
                        <a:spcAft>
                          <a:spcPts val="0"/>
                        </a:spcAft>
                        <a:buNone/>
                      </a:pPr>
                      <a:r>
                        <a:rPr lang="en-US" sz="1200" b="0" i="0" u="none" strike="noStrike" cap="none">
                          <a:solidFill>
                            <a:schemeClr val="dk1"/>
                          </a:solidFill>
                          <a:latin typeface="Gill Sans"/>
                          <a:ea typeface="Gill Sans"/>
                          <a:cs typeface="Gill Sans"/>
                          <a:sym typeface="Gill Sans"/>
                        </a:rPr>
                        <a:t>“As a person of color I feel very safe at EVCC. I don’t feel any different from anybody.”</a:t>
                      </a:r>
                      <a:endParaRPr/>
                    </a:p>
                    <a:p>
                      <a:pPr marL="0" marR="0" lvl="0" indent="0" algn="l" rtl="0">
                        <a:spcBef>
                          <a:spcPts val="200"/>
                        </a:spcBef>
                        <a:spcAft>
                          <a:spcPts val="0"/>
                        </a:spcAft>
                        <a:buNone/>
                      </a:pPr>
                      <a:r>
                        <a:rPr lang="en-US" sz="1200" b="0" i="0" u="none" strike="noStrike" cap="none">
                          <a:solidFill>
                            <a:schemeClr val="dk1"/>
                          </a:solidFill>
                          <a:latin typeface="Gill Sans"/>
                          <a:ea typeface="Gill Sans"/>
                          <a:cs typeface="Gill Sans"/>
                          <a:sym typeface="Gill Sans"/>
                        </a:rPr>
                        <a:t>“I think there are niches of community at the college.”</a:t>
                      </a:r>
                      <a:endParaRPr/>
                    </a:p>
                    <a:p>
                      <a:pPr marL="0" marR="0" lvl="0" indent="0" algn="l" rtl="0">
                        <a:spcBef>
                          <a:spcPts val="200"/>
                        </a:spcBef>
                        <a:spcAft>
                          <a:spcPts val="0"/>
                        </a:spcAft>
                        <a:buNone/>
                      </a:pPr>
                      <a:r>
                        <a:rPr lang="en-US" sz="1200" b="0" i="0" u="none" strike="noStrike" cap="none">
                          <a:solidFill>
                            <a:schemeClr val="dk1"/>
                          </a:solidFill>
                          <a:latin typeface="Gill Sans"/>
                          <a:ea typeface="Gill Sans"/>
                          <a:cs typeface="Gill Sans"/>
                          <a:sym typeface="Gill Sans"/>
                        </a:rPr>
                        <a:t>“Still needs a lot of improvement on diversity and equity.”</a:t>
                      </a:r>
                      <a:endParaRPr/>
                    </a:p>
                  </a:txBody>
                  <a:tcPr marL="68575" marR="68575" marT="0" marB="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063525">
                <a:tc>
                  <a:txBody>
                    <a:bodyPr/>
                    <a:lstStyle/>
                    <a:p>
                      <a:pPr marL="0" marR="0" lvl="0" indent="0" algn="ctr" rtl="0">
                        <a:spcBef>
                          <a:spcPts val="0"/>
                        </a:spcBef>
                        <a:spcAft>
                          <a:spcPts val="0"/>
                        </a:spcAft>
                        <a:buNone/>
                      </a:pPr>
                      <a:r>
                        <a:rPr lang="en-US" sz="1200" u="none" strike="noStrike" cap="none">
                          <a:latin typeface="Gill Sans"/>
                          <a:ea typeface="Gill Sans"/>
                          <a:cs typeface="Gill Sans"/>
                          <a:sym typeface="Gill Sans"/>
                        </a:rPr>
                        <a:t>50 students were Neutral, with 78% concerning statements (39)</a:t>
                      </a:r>
                      <a:endParaRPr/>
                    </a:p>
                  </a:txBody>
                  <a:tcPr marL="91450" marR="91450" marT="45725" marB="45725"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400" b="1" i="0" u="none" strike="noStrike" cap="none" dirty="0">
                          <a:solidFill>
                            <a:schemeClr val="dk1"/>
                          </a:solidFill>
                          <a:latin typeface="Gill Sans"/>
                          <a:ea typeface="Gill Sans"/>
                          <a:cs typeface="Gill Sans"/>
                          <a:sym typeface="Gill Sans"/>
                        </a:rPr>
                        <a:t>non-existent . disconnected . alienating </a:t>
                      </a:r>
                      <a:endParaRPr dirty="0"/>
                    </a:p>
                    <a:p>
                      <a:pPr marL="0" marR="0" lvl="0" indent="0" algn="l" rtl="0">
                        <a:spcBef>
                          <a:spcPts val="200"/>
                        </a:spcBef>
                        <a:spcAft>
                          <a:spcPts val="0"/>
                        </a:spcAft>
                        <a:buNone/>
                      </a:pPr>
                      <a:r>
                        <a:rPr lang="en-US" sz="1200" b="0" i="0" u="none" strike="noStrike" cap="none" dirty="0">
                          <a:solidFill>
                            <a:schemeClr val="dk1"/>
                          </a:solidFill>
                          <a:latin typeface="Gill Sans"/>
                          <a:ea typeface="Gill Sans"/>
                          <a:cs typeface="Gill Sans"/>
                          <a:sym typeface="Gill Sans"/>
                        </a:rPr>
                        <a:t>“There is diversity on campus, but I am not welcome in it.”</a:t>
                      </a:r>
                      <a:endParaRPr dirty="0"/>
                    </a:p>
                    <a:p>
                      <a:pPr marL="0" marR="0" lvl="0" indent="0" algn="l" rtl="0">
                        <a:spcBef>
                          <a:spcPts val="200"/>
                        </a:spcBef>
                        <a:spcAft>
                          <a:spcPts val="0"/>
                        </a:spcAft>
                        <a:buNone/>
                      </a:pPr>
                      <a:r>
                        <a:rPr lang="en-US" sz="1200" b="0" i="0" u="none" strike="noStrike" cap="none" dirty="0">
                          <a:solidFill>
                            <a:schemeClr val="dk1"/>
                          </a:solidFill>
                          <a:latin typeface="Gill Sans"/>
                          <a:ea typeface="Gill Sans"/>
                          <a:cs typeface="Gill Sans"/>
                          <a:sym typeface="Gill Sans"/>
                        </a:rPr>
                        <a:t>“I don’t feel a sense of community at EvCC.”</a:t>
                      </a:r>
                      <a:endParaRPr dirty="0"/>
                    </a:p>
                    <a:p>
                      <a:pPr marL="0" marR="0" lvl="0" indent="0" algn="l" rtl="0">
                        <a:spcBef>
                          <a:spcPts val="200"/>
                        </a:spcBef>
                        <a:spcAft>
                          <a:spcPts val="0"/>
                        </a:spcAft>
                        <a:buNone/>
                      </a:pPr>
                      <a:r>
                        <a:rPr lang="en-US" sz="1200" b="0" i="0" u="none" strike="noStrike" cap="none" dirty="0">
                          <a:solidFill>
                            <a:schemeClr val="dk1"/>
                          </a:solidFill>
                          <a:latin typeface="Gill Sans"/>
                          <a:ea typeface="Gill Sans"/>
                          <a:cs typeface="Gill Sans"/>
                          <a:sym typeface="Gill Sans"/>
                        </a:rPr>
                        <a:t>“I see an overemphasis on diversity, as if the college thinks it is failing if it's not diverse enough.”</a:t>
                      </a:r>
                      <a:endParaRPr dirty="0"/>
                    </a:p>
                    <a:p>
                      <a:pPr marL="0" marR="0" lvl="0" indent="0" algn="l" rtl="0">
                        <a:spcBef>
                          <a:spcPts val="200"/>
                        </a:spcBef>
                        <a:spcAft>
                          <a:spcPts val="0"/>
                        </a:spcAft>
                        <a:buNone/>
                      </a:pPr>
                      <a:r>
                        <a:rPr lang="en-US" sz="1200" b="0" i="0" u="none" strike="noStrike" cap="none" dirty="0">
                          <a:solidFill>
                            <a:schemeClr val="dk1"/>
                          </a:solidFill>
                          <a:latin typeface="Gill Sans"/>
                          <a:ea typeface="Gill Sans"/>
                          <a:cs typeface="Gill Sans"/>
                          <a:sym typeface="Gill Sans"/>
                        </a:rPr>
                        <a:t>“I go to school to learn, not for the community.”</a:t>
                      </a:r>
                      <a:endParaRPr dirty="0"/>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324125">
                <a:tc>
                  <a:txBody>
                    <a:bodyPr/>
                    <a:lstStyle/>
                    <a:p>
                      <a:pPr marL="0" marR="0" lvl="0" indent="0" algn="ctr" rtl="0">
                        <a:spcBef>
                          <a:spcPts val="0"/>
                        </a:spcBef>
                        <a:spcAft>
                          <a:spcPts val="0"/>
                        </a:spcAft>
                        <a:buNone/>
                      </a:pPr>
                      <a:r>
                        <a:rPr lang="en-US" sz="1200" u="none" strike="noStrike" cap="none">
                          <a:latin typeface="Gill Sans"/>
                          <a:ea typeface="Gill Sans"/>
                          <a:cs typeface="Gill Sans"/>
                          <a:sym typeface="Gill Sans"/>
                        </a:rPr>
                        <a:t>22 students were Dissatisfied/ Very Dissatisfied, with 91% concerning statements (20)</a:t>
                      </a:r>
                      <a:endParaRPr/>
                    </a:p>
                  </a:txBody>
                  <a:tcPr marL="91450" marR="91450" marT="45725" marB="45725"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Gill Sans"/>
                        <a:buNone/>
                      </a:pPr>
                      <a:r>
                        <a:rPr lang="en-US" sz="1400" b="1" i="0" u="none" strike="noStrike" cap="none" dirty="0">
                          <a:solidFill>
                            <a:schemeClr val="dk1"/>
                          </a:solidFill>
                          <a:latin typeface="Gill Sans"/>
                          <a:ea typeface="Gill Sans"/>
                          <a:cs typeface="Gill Sans"/>
                          <a:sym typeface="Gill Sans"/>
                        </a:rPr>
                        <a:t>non-existent . unwelcoming . invisible</a:t>
                      </a:r>
                      <a:endParaRPr dirty="0"/>
                    </a:p>
                    <a:p>
                      <a:pPr marL="0" marR="0" lvl="0" indent="0" algn="l" rtl="0">
                        <a:lnSpc>
                          <a:spcPct val="100000"/>
                        </a:lnSpc>
                        <a:spcBef>
                          <a:spcPts val="200"/>
                        </a:spcBef>
                        <a:spcAft>
                          <a:spcPts val="0"/>
                        </a:spcAft>
                        <a:buClr>
                          <a:schemeClr val="dk1"/>
                        </a:buClr>
                        <a:buSzPts val="1200"/>
                        <a:buFont typeface="Gill Sans"/>
                        <a:buNone/>
                      </a:pPr>
                      <a:r>
                        <a:rPr lang="en-US" sz="1200" i="0" u="none" strike="noStrike" cap="none" dirty="0">
                          <a:latin typeface="Gill Sans"/>
                          <a:ea typeface="Gill Sans"/>
                          <a:cs typeface="Gill Sans"/>
                          <a:sym typeface="Gill Sans"/>
                        </a:rPr>
                        <a:t>“Diversity is over emphasized to the point of causing tribalism which is stamping out any narratives of unity that bind different groups together.”</a:t>
                      </a:r>
                      <a:endParaRPr dirty="0"/>
                    </a:p>
                    <a:p>
                      <a:pPr marL="0" marR="0" lvl="0" indent="0" algn="l" rtl="0">
                        <a:lnSpc>
                          <a:spcPct val="100000"/>
                        </a:lnSpc>
                        <a:spcBef>
                          <a:spcPts val="200"/>
                        </a:spcBef>
                        <a:spcAft>
                          <a:spcPts val="0"/>
                        </a:spcAft>
                        <a:buClr>
                          <a:schemeClr val="dk1"/>
                        </a:buClr>
                        <a:buSzPts val="1200"/>
                        <a:buFont typeface="Gill Sans"/>
                        <a:buNone/>
                      </a:pPr>
                      <a:r>
                        <a:rPr lang="en-US" sz="1200" i="0" u="none" strike="noStrike" cap="none" dirty="0">
                          <a:latin typeface="Gill Sans"/>
                          <a:ea typeface="Gill Sans"/>
                          <a:cs typeface="Gill Sans"/>
                          <a:sym typeface="Gill Sans"/>
                        </a:rPr>
                        <a:t>“I feel invisible; there are not many visibly queer people at EvCC, so my sense of community is lacking.”</a:t>
                      </a:r>
                      <a:endParaRPr dirty="0"/>
                    </a:p>
                    <a:p>
                      <a:pPr marL="0" marR="0" lvl="0" indent="0" algn="l" rtl="0">
                        <a:lnSpc>
                          <a:spcPct val="100000"/>
                        </a:lnSpc>
                        <a:spcBef>
                          <a:spcPts val="200"/>
                        </a:spcBef>
                        <a:spcAft>
                          <a:spcPts val="0"/>
                        </a:spcAft>
                        <a:buClr>
                          <a:schemeClr val="dk1"/>
                        </a:buClr>
                        <a:buSzPts val="1200"/>
                        <a:buFont typeface="Gill Sans"/>
                        <a:buNone/>
                      </a:pPr>
                      <a:r>
                        <a:rPr lang="en-US" sz="1200" i="0" u="none" strike="noStrike" cap="none" dirty="0">
                          <a:latin typeface="Gill Sans"/>
                          <a:ea typeface="Gill Sans"/>
                          <a:cs typeface="Gill Sans"/>
                          <a:sym typeface="Gill Sans"/>
                        </a:rPr>
                        <a:t>“Pro liberal, against conservatives! YUK.”</a:t>
                      </a:r>
                      <a:endParaRPr dirty="0"/>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29"/>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17" name="Google Shape;317;p29"/>
          <p:cNvSpPr/>
          <p:nvPr/>
        </p:nvSpPr>
        <p:spPr>
          <a:xfrm>
            <a:off x="937260" y="936117"/>
            <a:ext cx="7269480" cy="327126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18" name="Google Shape;318;p29"/>
          <p:cNvSpPr/>
          <p:nvPr/>
        </p:nvSpPr>
        <p:spPr>
          <a:xfrm>
            <a:off x="796671" y="795528"/>
            <a:ext cx="7550658" cy="3552444"/>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19" name="Google Shape;319;p29"/>
          <p:cNvSpPr>
            <a:spLocks noGrp="1"/>
          </p:cNvSpPr>
          <p:nvPr>
            <p:ph type="title"/>
          </p:nvPr>
        </p:nvSpPr>
        <p:spPr>
          <a:xfrm>
            <a:off x="1673352" y="350563"/>
            <a:ext cx="5797296" cy="891540"/>
          </a:xfrm>
          <a:prstGeom prst="ellipse">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rgbClr val="262626"/>
              </a:buClr>
              <a:buSzPts val="2800"/>
              <a:buFont typeface="Gill Sans"/>
              <a:buNone/>
            </a:pPr>
            <a:r>
              <a:rPr lang="en-US" sz="1400" b="1"/>
              <a:t>EXAMPLES OF VERY CONCERNING STATEMENTS FROM STUDENTS</a:t>
            </a:r>
            <a:endParaRPr/>
          </a:p>
        </p:txBody>
      </p:sp>
      <p:sp>
        <p:nvSpPr>
          <p:cNvPr id="320" name="Google Shape;320;p29"/>
          <p:cNvSpPr txBox="1">
            <a:spLocks noGrp="1"/>
          </p:cNvSpPr>
          <p:nvPr>
            <p:ph type="body" idx="1"/>
          </p:nvPr>
        </p:nvSpPr>
        <p:spPr>
          <a:xfrm>
            <a:off x="1079516" y="1334747"/>
            <a:ext cx="6923662" cy="2210457"/>
          </a:xfrm>
          <a:prstGeom prst="rect">
            <a:avLst/>
          </a:prstGeom>
          <a:noFill/>
          <a:ln>
            <a:noFill/>
          </a:ln>
        </p:spPr>
        <p:txBody>
          <a:bodyPr spcFirstLastPara="1" wrap="square" lIns="91425" tIns="45700" rIns="91425" bIns="45700" anchor="t" anchorCtr="0">
            <a:noAutofit/>
          </a:bodyPr>
          <a:lstStyle/>
          <a:p>
            <a:pPr marL="274320" lvl="0" indent="-274320" algn="l" rtl="0">
              <a:lnSpc>
                <a:spcPct val="90000"/>
              </a:lnSpc>
              <a:spcBef>
                <a:spcPts val="400"/>
              </a:spcBef>
              <a:spcAft>
                <a:spcPts val="0"/>
              </a:spcAft>
              <a:buSzPts val="1300"/>
              <a:buFont typeface="Arial"/>
              <a:buChar char="•"/>
            </a:pPr>
            <a:r>
              <a:rPr lang="en-US" sz="1300">
                <a:solidFill>
                  <a:srgbClr val="404040"/>
                </a:solidFill>
              </a:rPr>
              <a:t>Toxic. Professors and administrators need to embrace the change, they are the ones who are inequitable and have caused students to leave the campus.  The students understand and embrace equity.</a:t>
            </a:r>
            <a:endParaRPr/>
          </a:p>
          <a:p>
            <a:pPr marL="274320" lvl="0" indent="-274320" algn="l" rtl="0">
              <a:lnSpc>
                <a:spcPct val="90000"/>
              </a:lnSpc>
              <a:spcBef>
                <a:spcPts val="400"/>
              </a:spcBef>
              <a:spcAft>
                <a:spcPts val="0"/>
              </a:spcAft>
              <a:buSzPts val="1300"/>
              <a:buFont typeface="Arial"/>
              <a:buChar char="•"/>
            </a:pPr>
            <a:r>
              <a:rPr lang="en-US" sz="1300">
                <a:solidFill>
                  <a:srgbClr val="404040"/>
                </a:solidFill>
              </a:rPr>
              <a:t>I feel invisible - there are not many visibly queer people at EvCC, so my sense of community is lacking.</a:t>
            </a:r>
            <a:endParaRPr/>
          </a:p>
          <a:p>
            <a:pPr marL="274320" lvl="0" indent="-274320" algn="l" rtl="0">
              <a:lnSpc>
                <a:spcPct val="90000"/>
              </a:lnSpc>
              <a:spcBef>
                <a:spcPts val="400"/>
              </a:spcBef>
              <a:spcAft>
                <a:spcPts val="0"/>
              </a:spcAft>
              <a:buSzPts val="1300"/>
              <a:buFont typeface="Arial"/>
              <a:buChar char="•"/>
            </a:pPr>
            <a:r>
              <a:rPr lang="en-US" sz="1300">
                <a:solidFill>
                  <a:srgbClr val="404040"/>
                </a:solidFill>
              </a:rPr>
              <a:t>Where I had my classes I was very careful not to be myself.</a:t>
            </a:r>
            <a:endParaRPr/>
          </a:p>
          <a:p>
            <a:pPr marL="274320" lvl="0" indent="-274320" algn="l" rtl="0">
              <a:lnSpc>
                <a:spcPct val="90000"/>
              </a:lnSpc>
              <a:spcBef>
                <a:spcPts val="400"/>
              </a:spcBef>
              <a:spcAft>
                <a:spcPts val="0"/>
              </a:spcAft>
              <a:buSzPts val="1300"/>
              <a:buFont typeface="Arial"/>
              <a:buChar char="•"/>
            </a:pPr>
            <a:r>
              <a:rPr lang="en-US" sz="1300">
                <a:solidFill>
                  <a:srgbClr val="404040"/>
                </a:solidFill>
              </a:rPr>
              <a:t>We need more work to help BIPOC students and paying attention to Muslim/Arab students.</a:t>
            </a:r>
            <a:endParaRPr/>
          </a:p>
          <a:p>
            <a:pPr marL="274320" lvl="0" indent="-274320" algn="l" rtl="0">
              <a:lnSpc>
                <a:spcPct val="90000"/>
              </a:lnSpc>
              <a:spcBef>
                <a:spcPts val="400"/>
              </a:spcBef>
              <a:spcAft>
                <a:spcPts val="0"/>
              </a:spcAft>
              <a:buSzPts val="1300"/>
              <a:buFont typeface="Arial"/>
              <a:buChar char="•"/>
            </a:pPr>
            <a:r>
              <a:rPr lang="en-US" sz="1300">
                <a:solidFill>
                  <a:srgbClr val="404040"/>
                </a:solidFill>
              </a:rPr>
              <a:t>Utterly alienating, I'm paying my hard earned money to learn about the subjects in the class description, not get preached at regarding whatever political/social issue the college and it's students…care about at the moment.</a:t>
            </a:r>
            <a:endParaRPr/>
          </a:p>
          <a:p>
            <a:pPr marL="274320" lvl="0" indent="-274320" algn="l" rtl="0">
              <a:lnSpc>
                <a:spcPct val="90000"/>
              </a:lnSpc>
              <a:spcBef>
                <a:spcPts val="400"/>
              </a:spcBef>
              <a:spcAft>
                <a:spcPts val="0"/>
              </a:spcAft>
              <a:buSzPts val="1300"/>
              <a:buFont typeface="Arial"/>
              <a:buChar char="•"/>
            </a:pPr>
            <a:r>
              <a:rPr lang="en-US" sz="1300">
                <a:solidFill>
                  <a:srgbClr val="404040"/>
                </a:solidFill>
              </a:rPr>
              <a:t>Mental health wise? The world is changing and we need help getting through it.</a:t>
            </a:r>
            <a:endParaRPr/>
          </a:p>
          <a:p>
            <a:pPr marL="274320" lvl="0" indent="-191770" algn="l" rtl="0">
              <a:lnSpc>
                <a:spcPct val="90000"/>
              </a:lnSpc>
              <a:spcBef>
                <a:spcPts val="400"/>
              </a:spcBef>
              <a:spcAft>
                <a:spcPts val="0"/>
              </a:spcAft>
              <a:buSzPts val="1300"/>
              <a:buFont typeface="Arial"/>
              <a:buNone/>
            </a:pPr>
            <a:endParaRPr sz="1300">
              <a:solidFill>
                <a:srgbClr val="404040"/>
              </a:solidFill>
            </a:endParaRPr>
          </a:p>
          <a:p>
            <a:pPr marL="274320" lvl="0" indent="-191770" algn="l" rtl="0">
              <a:lnSpc>
                <a:spcPct val="90000"/>
              </a:lnSpc>
              <a:spcBef>
                <a:spcPts val="300"/>
              </a:spcBef>
              <a:spcAft>
                <a:spcPts val="0"/>
              </a:spcAft>
              <a:buSzPts val="1300"/>
              <a:buFont typeface="Arial"/>
              <a:buNone/>
            </a:pPr>
            <a:endParaRPr sz="1300">
              <a:solidFill>
                <a:srgbClr val="404040"/>
              </a:solidFill>
            </a:endParaRPr>
          </a:p>
        </p:txBody>
      </p:sp>
      <p:sp>
        <p:nvSpPr>
          <p:cNvPr id="321" name="Google Shape;321;p29"/>
          <p:cNvSpPr txBox="1"/>
          <p:nvPr/>
        </p:nvSpPr>
        <p:spPr>
          <a:xfrm>
            <a:off x="1140821" y="3712921"/>
            <a:ext cx="686235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a:solidFill>
                  <a:srgbClr val="404040"/>
                </a:solidFill>
                <a:latin typeface="Gill Sans"/>
                <a:ea typeface="Gill Sans"/>
                <a:cs typeface="Gill Sans"/>
                <a:sym typeface="Gill Sans"/>
              </a:rPr>
              <a:t>*Very concerning statements associate race, gender, sexual orientation, politics, religion, and other identities, roles and perspectives with fear, sadness, alienation, discrimination, and other worries for people on the EvCC campus.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5"/>
        <p:cNvGrpSpPr/>
        <p:nvPr/>
      </p:nvGrpSpPr>
      <p:grpSpPr>
        <a:xfrm>
          <a:off x="0" y="0"/>
          <a:ext cx="0" cy="0"/>
          <a:chOff x="0" y="0"/>
          <a:chExt cx="0" cy="0"/>
        </a:xfrm>
      </p:grpSpPr>
      <p:sp>
        <p:nvSpPr>
          <p:cNvPr id="326" name="Google Shape;326;p30"/>
          <p:cNvSpPr txBox="1">
            <a:spLocks noGrp="1"/>
          </p:cNvSpPr>
          <p:nvPr>
            <p:ph type="title"/>
          </p:nvPr>
        </p:nvSpPr>
        <p:spPr>
          <a:xfrm>
            <a:off x="470263" y="923109"/>
            <a:ext cx="2965440" cy="314379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chemeClr val="dk1"/>
              </a:buClr>
              <a:buSzPct val="155555"/>
              <a:buFont typeface="Gill Sans"/>
              <a:buNone/>
            </a:pPr>
            <a:br>
              <a:rPr lang="en-US" sz="2000">
                <a:solidFill>
                  <a:schemeClr val="dk1"/>
                </a:solidFill>
              </a:rPr>
            </a:br>
            <a:r>
              <a:rPr lang="en-US" sz="2000">
                <a:solidFill>
                  <a:schemeClr val="dk1"/>
                </a:solidFill>
              </a:rPr>
              <a:t>STUDENT RECOMMENDATIONS</a:t>
            </a:r>
            <a:br>
              <a:rPr lang="en-US" sz="1500">
                <a:solidFill>
                  <a:schemeClr val="dk1"/>
                </a:solidFill>
              </a:rPr>
            </a:br>
            <a:br>
              <a:rPr lang="en-US" sz="1500">
                <a:solidFill>
                  <a:schemeClr val="dk1"/>
                </a:solidFill>
              </a:rPr>
            </a:br>
            <a:br>
              <a:rPr lang="en-US" sz="1500">
                <a:solidFill>
                  <a:schemeClr val="dk1"/>
                </a:solidFill>
              </a:rPr>
            </a:br>
            <a:r>
              <a:rPr lang="en-US" sz="1600">
                <a:solidFill>
                  <a:schemeClr val="dk1"/>
                </a:solidFill>
              </a:rPr>
              <a:t>”I WOULD MAKE SURE ALL STUDENTS FELT WELCOME ENOUGH TO FEEL COMFORTABLE IN ASKING FOR HELP OR ASSISTANCE WHEN THEY NEED IT."</a:t>
            </a:r>
            <a:br>
              <a:rPr lang="en-US" sz="1500">
                <a:solidFill>
                  <a:schemeClr val="dk1"/>
                </a:solidFill>
              </a:rPr>
            </a:br>
            <a:br>
              <a:rPr lang="en-US" sz="1500">
                <a:solidFill>
                  <a:schemeClr val="dk1"/>
                </a:solidFill>
              </a:rPr>
            </a:br>
            <a:endParaRPr sz="1500">
              <a:solidFill>
                <a:schemeClr val="dk1"/>
              </a:solidFill>
            </a:endParaRPr>
          </a:p>
        </p:txBody>
      </p:sp>
      <p:sp>
        <p:nvSpPr>
          <p:cNvPr id="327" name="Google Shape;327;p30"/>
          <p:cNvSpPr/>
          <p:nvPr/>
        </p:nvSpPr>
        <p:spPr>
          <a:xfrm>
            <a:off x="3986295" y="-1"/>
            <a:ext cx="5157705" cy="51435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28" name="Google Shape;328;p30"/>
          <p:cNvSpPr txBox="1">
            <a:spLocks noGrp="1"/>
          </p:cNvSpPr>
          <p:nvPr>
            <p:ph type="body" idx="1"/>
          </p:nvPr>
        </p:nvSpPr>
        <p:spPr>
          <a:xfrm>
            <a:off x="4109545" y="601978"/>
            <a:ext cx="4564192" cy="3939542"/>
          </a:xfrm>
          <a:prstGeom prst="rect">
            <a:avLst/>
          </a:prstGeom>
          <a:noFill/>
          <a:ln>
            <a:noFill/>
          </a:ln>
        </p:spPr>
        <p:txBody>
          <a:bodyPr spcFirstLastPara="1" wrap="square" lIns="91425" tIns="45700" rIns="91425" bIns="45700" anchor="ctr" anchorCtr="0">
            <a:noAutofit/>
          </a:bodyPr>
          <a:lstStyle/>
          <a:p>
            <a:pPr marL="457200" lvl="0" indent="-114300" algn="l" rtl="0">
              <a:lnSpc>
                <a:spcPct val="100000"/>
              </a:lnSpc>
              <a:spcBef>
                <a:spcPts val="1000"/>
              </a:spcBef>
              <a:spcAft>
                <a:spcPts val="0"/>
              </a:spcAft>
              <a:buSzPts val="1800"/>
              <a:buFont typeface="Arial"/>
              <a:buNone/>
            </a:pPr>
            <a:endParaRPr sz="1400">
              <a:solidFill>
                <a:schemeClr val="dk1"/>
              </a:solidFill>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Involve students in community building, events and activities that bringing people together; engage and meet the needs of marginalized student groups (61)</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Provide campus supports, services and resources to help students succeed (library, tutoring, parking, café, mental health, sports, etc.) (24)</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Focus on academics, hold in-person classes, and offer resources and supports on campus (21)</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Hold employees accountable for racism, bigotry, and biases; recruit more diverse students and hire more diverse faculty and staff, including Black leaders (14)</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Reduce the focus on EDI (12)</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Offer professional development that enables faculty and staff to better meet student needs (11)</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Offer more co-requisite options (clubs, activities) (10)</a:t>
            </a:r>
            <a:endParaRPr/>
          </a:p>
          <a:p>
            <a:pPr marL="457200" lvl="0" indent="-228600" algn="l" rtl="0">
              <a:lnSpc>
                <a:spcPct val="100000"/>
              </a:lnSpc>
              <a:spcBef>
                <a:spcPts val="1000"/>
              </a:spcBef>
              <a:spcAft>
                <a:spcPts val="0"/>
              </a:spcAft>
              <a:buSzPts val="1800"/>
              <a:buFont typeface="Arial"/>
              <a:buChar char="•"/>
            </a:pPr>
            <a:r>
              <a:rPr lang="en-US" sz="1400">
                <a:solidFill>
                  <a:schemeClr val="dk1"/>
                </a:solidFill>
              </a:rPr>
              <a:t>25 students reported “no changes” needed </a:t>
            </a:r>
            <a:endParaRPr/>
          </a:p>
          <a:p>
            <a:pPr marL="457200" lvl="0" indent="-114300" algn="l" rtl="0">
              <a:lnSpc>
                <a:spcPct val="100000"/>
              </a:lnSpc>
              <a:spcBef>
                <a:spcPts val="1000"/>
              </a:spcBef>
              <a:spcAft>
                <a:spcPts val="0"/>
              </a:spcAft>
              <a:buSzPts val="1800"/>
              <a:buFont typeface="Arial"/>
              <a:buNone/>
            </a:pPr>
            <a:endParaRPr sz="14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2575678701_2_1"/>
          <p:cNvSpPr txBox="1">
            <a:spLocks noGrp="1"/>
          </p:cNvSpPr>
          <p:nvPr>
            <p:ph type="title"/>
          </p:nvPr>
        </p:nvSpPr>
        <p:spPr>
          <a:xfrm>
            <a:off x="1673352" y="723519"/>
            <a:ext cx="5797200" cy="891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endParaRPr/>
          </a:p>
        </p:txBody>
      </p:sp>
      <p:sp>
        <p:nvSpPr>
          <p:cNvPr id="135" name="Google Shape;135;g22575678701_2_1"/>
          <p:cNvSpPr txBox="1">
            <a:spLocks noGrp="1"/>
          </p:cNvSpPr>
          <p:nvPr>
            <p:ph type="body" idx="1"/>
          </p:nvPr>
        </p:nvSpPr>
        <p:spPr>
          <a:xfrm>
            <a:off x="1186434" y="1978533"/>
            <a:ext cx="3203700" cy="23265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endParaRPr/>
          </a:p>
        </p:txBody>
      </p:sp>
      <p:sp>
        <p:nvSpPr>
          <p:cNvPr id="136" name="Google Shape;136;g22575678701_2_1"/>
          <p:cNvSpPr txBox="1">
            <a:spLocks noGrp="1"/>
          </p:cNvSpPr>
          <p:nvPr>
            <p:ph type="body" idx="2"/>
          </p:nvPr>
        </p:nvSpPr>
        <p:spPr>
          <a:xfrm>
            <a:off x="4753737" y="1978533"/>
            <a:ext cx="3202800" cy="23265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endParaRPr/>
          </a:p>
        </p:txBody>
      </p:sp>
      <p:pic>
        <p:nvPicPr>
          <p:cNvPr id="137" name="Google Shape;137;g22575678701_2_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32"/>
        <p:cNvGrpSpPr/>
        <p:nvPr/>
      </p:nvGrpSpPr>
      <p:grpSpPr>
        <a:xfrm>
          <a:off x="0" y="0"/>
          <a:ext cx="0" cy="0"/>
          <a:chOff x="0" y="0"/>
          <a:chExt cx="0" cy="0"/>
        </a:xfrm>
      </p:grpSpPr>
      <p:pic>
        <p:nvPicPr>
          <p:cNvPr id="333" name="Google Shape;333;p34" descr="A picture of an electromagnetic radiation"/>
          <p:cNvPicPr preferRelativeResize="0"/>
          <p:nvPr/>
        </p:nvPicPr>
        <p:blipFill rotWithShape="1">
          <a:blip r:embed="rId3">
            <a:alphaModFix amt="40000"/>
          </a:blip>
          <a:srcRect t="9566" b="6477"/>
          <a:stretch/>
        </p:blipFill>
        <p:spPr>
          <a:xfrm>
            <a:off x="20" y="10"/>
            <a:ext cx="9143980" cy="5143490"/>
          </a:xfrm>
          <a:prstGeom prst="rect">
            <a:avLst/>
          </a:prstGeom>
          <a:solidFill>
            <a:schemeClr val="dk1"/>
          </a:solidFill>
          <a:ln>
            <a:noFill/>
          </a:ln>
        </p:spPr>
      </p:pic>
      <p:sp>
        <p:nvSpPr>
          <p:cNvPr id="334" name="Google Shape;334;p34"/>
          <p:cNvSpPr txBox="1"/>
          <p:nvPr/>
        </p:nvSpPr>
        <p:spPr>
          <a:xfrm>
            <a:off x="1200150" y="1422400"/>
            <a:ext cx="6743700" cy="1851378"/>
          </a:xfrm>
          <a:prstGeom prst="rect">
            <a:avLst/>
          </a:prstGeom>
          <a:solidFill>
            <a:srgbClr val="FFFFFF"/>
          </a:solidFill>
          <a:ln w="31750" cap="sq" cmpd="sng">
            <a:solidFill>
              <a:srgbClr val="3F3F3F"/>
            </a:solidFill>
            <a:prstDash val="solid"/>
            <a:miter lim="800000"/>
            <a:headEnd type="none" w="sm" len="sm"/>
            <a:tailEnd type="none" w="sm" len="sm"/>
          </a:ln>
        </p:spPr>
        <p:txBody>
          <a:bodyPr spcFirstLastPara="1" wrap="square" lIns="274300" tIns="182875" rIns="274300" bIns="182875" anchor="ctr" anchorCtr="1">
            <a:normAutofit/>
          </a:bodyPr>
          <a:lstStyle/>
          <a:p>
            <a:pPr marL="0" marR="0" lvl="0" indent="0" algn="ctr" rtl="0">
              <a:lnSpc>
                <a:spcPct val="90000"/>
              </a:lnSpc>
              <a:spcBef>
                <a:spcPts val="0"/>
              </a:spcBef>
              <a:spcAft>
                <a:spcPts val="0"/>
              </a:spcAft>
              <a:buClr>
                <a:srgbClr val="262626"/>
              </a:buClr>
              <a:buSzPts val="3600"/>
              <a:buFont typeface="Gill Sans"/>
              <a:buNone/>
            </a:pPr>
            <a:r>
              <a:rPr lang="en-US" sz="2900">
                <a:solidFill>
                  <a:srgbClr val="262626"/>
                </a:solidFill>
                <a:latin typeface="Gill Sans"/>
                <a:ea typeface="Gill Sans"/>
                <a:cs typeface="Gill Sans"/>
                <a:sym typeface="Gill Sans"/>
              </a:rPr>
              <a:t>OVERALL </a:t>
            </a:r>
            <a:r>
              <a:rPr lang="en-US" sz="2900" cap="none">
                <a:solidFill>
                  <a:srgbClr val="262626"/>
                </a:solidFill>
                <a:latin typeface="Gill Sans"/>
                <a:ea typeface="Gill Sans"/>
                <a:cs typeface="Gill Sans"/>
                <a:sym typeface="Gill Sans"/>
              </a:rPr>
              <a:t>RECOMMENDATIONS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8"/>
        <p:cNvGrpSpPr/>
        <p:nvPr/>
      </p:nvGrpSpPr>
      <p:grpSpPr>
        <a:xfrm>
          <a:off x="0" y="0"/>
          <a:ext cx="0" cy="0"/>
          <a:chOff x="0" y="0"/>
          <a:chExt cx="0" cy="0"/>
        </a:xfrm>
      </p:grpSpPr>
      <p:sp>
        <p:nvSpPr>
          <p:cNvPr id="339" name="Google Shape;339;p35"/>
          <p:cNvSpPr txBox="1">
            <a:spLocks noGrp="1"/>
          </p:cNvSpPr>
          <p:nvPr>
            <p:ph type="title"/>
          </p:nvPr>
        </p:nvSpPr>
        <p:spPr>
          <a:xfrm>
            <a:off x="514138" y="374148"/>
            <a:ext cx="4551900" cy="7737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262626"/>
              </a:buClr>
              <a:buSzPts val="2800"/>
              <a:buFont typeface="Gill Sans"/>
              <a:buNone/>
            </a:pPr>
            <a:r>
              <a:rPr lang="en-US" sz="1800" b="1">
                <a:solidFill>
                  <a:srgbClr val="262626"/>
                </a:solidFill>
              </a:rPr>
              <a:t>RECOMMENDATIONS ACROSS ALL RESPONDENT GROUPS</a:t>
            </a:r>
            <a:endParaRPr/>
          </a:p>
        </p:txBody>
      </p:sp>
      <p:sp>
        <p:nvSpPr>
          <p:cNvPr id="340" name="Google Shape;340;p35"/>
          <p:cNvSpPr txBox="1">
            <a:spLocks noGrp="1"/>
          </p:cNvSpPr>
          <p:nvPr>
            <p:ph type="body" idx="1"/>
          </p:nvPr>
        </p:nvSpPr>
        <p:spPr>
          <a:xfrm>
            <a:off x="519300" y="1147850"/>
            <a:ext cx="4541700" cy="37467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indent="-228600">
              <a:lnSpc>
                <a:spcPct val="90000"/>
              </a:lnSpc>
              <a:spcBef>
                <a:spcPts val="1000"/>
              </a:spcBef>
              <a:buFont typeface="Arial"/>
              <a:buChar char="•"/>
            </a:pPr>
            <a:r>
              <a:rPr lang="en-US" sz="1600" dirty="0">
                <a:solidFill>
                  <a:schemeClr val="dk1"/>
                </a:solidFill>
              </a:rPr>
              <a:t>Ensure diverse faculty &amp; staff/admin hiring and retention, with fair compensation and rewards</a:t>
            </a:r>
            <a:endParaRPr lang="en-US" sz="1600" dirty="0"/>
          </a:p>
          <a:p>
            <a:pPr marL="457200" lvl="0" indent="-228600" algn="l" rtl="0">
              <a:lnSpc>
                <a:spcPct val="90000"/>
              </a:lnSpc>
              <a:spcBef>
                <a:spcPts val="1000"/>
              </a:spcBef>
              <a:spcAft>
                <a:spcPts val="0"/>
              </a:spcAft>
              <a:buSzPts val="1800"/>
              <a:buFont typeface="Arial"/>
              <a:buChar char="•"/>
            </a:pPr>
            <a:r>
              <a:rPr lang="en-US" sz="1600" dirty="0">
                <a:solidFill>
                  <a:schemeClr val="dk1"/>
                </a:solidFill>
              </a:rPr>
              <a:t>Address concerns with administration transparency, accountability, and consistency</a:t>
            </a:r>
            <a:endParaRPr dirty="0"/>
          </a:p>
          <a:p>
            <a:pPr marL="457200" lvl="0" indent="-228600" algn="l" rtl="0">
              <a:lnSpc>
                <a:spcPct val="90000"/>
              </a:lnSpc>
              <a:spcBef>
                <a:spcPts val="1000"/>
              </a:spcBef>
              <a:spcAft>
                <a:spcPts val="0"/>
              </a:spcAft>
              <a:buSzPts val="1800"/>
              <a:buFont typeface="Arial"/>
              <a:buChar char="•"/>
            </a:pPr>
            <a:r>
              <a:rPr lang="en-US" sz="1600" dirty="0">
                <a:solidFill>
                  <a:schemeClr val="dk1"/>
                </a:solidFill>
              </a:rPr>
              <a:t>Build community (relationships) and improve communications across campus</a:t>
            </a:r>
            <a:endParaRPr dirty="0"/>
          </a:p>
          <a:p>
            <a:pPr marL="457200" lvl="0" indent="-228600" algn="l" rtl="0">
              <a:lnSpc>
                <a:spcPct val="90000"/>
              </a:lnSpc>
              <a:spcBef>
                <a:spcPts val="1000"/>
              </a:spcBef>
              <a:spcAft>
                <a:spcPts val="0"/>
              </a:spcAft>
              <a:buSzPts val="1800"/>
              <a:buFont typeface="Arial"/>
              <a:buChar char="•"/>
            </a:pPr>
            <a:r>
              <a:rPr lang="en-US" sz="1600" dirty="0">
                <a:solidFill>
                  <a:schemeClr val="dk1"/>
                </a:solidFill>
              </a:rPr>
              <a:t>Resolve divisions that get in the way of campus community and sense of belonging</a:t>
            </a:r>
            <a:endParaRPr dirty="0"/>
          </a:p>
          <a:p>
            <a:pPr marL="457200" lvl="0" indent="-228600" algn="l" rtl="0">
              <a:lnSpc>
                <a:spcPct val="90000"/>
              </a:lnSpc>
              <a:spcBef>
                <a:spcPts val="1000"/>
              </a:spcBef>
              <a:spcAft>
                <a:spcPts val="0"/>
              </a:spcAft>
              <a:buSzPts val="1800"/>
              <a:buFont typeface="Arial"/>
              <a:buChar char="•"/>
            </a:pPr>
            <a:r>
              <a:rPr lang="en-US" sz="1600" dirty="0">
                <a:solidFill>
                  <a:schemeClr val="dk1"/>
                </a:solidFill>
              </a:rPr>
              <a:t>Offer professional development on critical concerns for faculty, staff/admin, and students</a:t>
            </a:r>
            <a:endParaRPr dirty="0"/>
          </a:p>
          <a:p>
            <a:pPr marL="457200" lvl="0" indent="-228600" algn="l" rtl="0">
              <a:lnSpc>
                <a:spcPct val="90000"/>
              </a:lnSpc>
              <a:spcBef>
                <a:spcPts val="1000"/>
              </a:spcBef>
              <a:spcAft>
                <a:spcPts val="0"/>
              </a:spcAft>
              <a:buSzPts val="1800"/>
              <a:buFont typeface="Arial"/>
              <a:buChar char="•"/>
            </a:pPr>
            <a:r>
              <a:rPr lang="en-US" sz="1600" dirty="0">
                <a:solidFill>
                  <a:schemeClr val="dk1"/>
                </a:solidFill>
              </a:rPr>
              <a:t>Ensure student support and equitable success</a:t>
            </a:r>
            <a:endParaRPr dirty="0"/>
          </a:p>
        </p:txBody>
      </p:sp>
      <p:sp>
        <p:nvSpPr>
          <p:cNvPr id="341" name="Google Shape;341;p35"/>
          <p:cNvSpPr/>
          <p:nvPr/>
        </p:nvSpPr>
        <p:spPr>
          <a:xfrm>
            <a:off x="5540029" y="723519"/>
            <a:ext cx="2990088" cy="370241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42" name="Google Shape;342;p35"/>
          <p:cNvSpPr/>
          <p:nvPr/>
        </p:nvSpPr>
        <p:spPr>
          <a:xfrm>
            <a:off x="5663473" y="846512"/>
            <a:ext cx="2743200" cy="345643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43" name="Google Shape;343;p35" descr="Users"/>
          <p:cNvPicPr preferRelativeResize="0"/>
          <p:nvPr/>
        </p:nvPicPr>
        <p:blipFill rotWithShape="1">
          <a:blip r:embed="rId3">
            <a:alphaModFix/>
          </a:blip>
          <a:srcRect/>
          <a:stretch/>
        </p:blipFill>
        <p:spPr>
          <a:xfrm>
            <a:off x="5786917" y="1326572"/>
            <a:ext cx="2496312" cy="249631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7"/>
        <p:cNvGrpSpPr/>
        <p:nvPr/>
      </p:nvGrpSpPr>
      <p:grpSpPr>
        <a:xfrm>
          <a:off x="0" y="0"/>
          <a:ext cx="0" cy="0"/>
          <a:chOff x="0" y="0"/>
          <a:chExt cx="0" cy="0"/>
        </a:xfrm>
      </p:grpSpPr>
      <p:pic>
        <p:nvPicPr>
          <p:cNvPr id="348" name="Google Shape;348;p36" descr="The plain white staircase on a white wall"/>
          <p:cNvPicPr preferRelativeResize="0"/>
          <p:nvPr/>
        </p:nvPicPr>
        <p:blipFill rotWithShape="1">
          <a:blip r:embed="rId3">
            <a:alphaModFix/>
          </a:blip>
          <a:srcRect t="43820"/>
          <a:stretch/>
        </p:blipFill>
        <p:spPr>
          <a:xfrm>
            <a:off x="20" y="10"/>
            <a:ext cx="9143980" cy="3428990"/>
          </a:xfrm>
          <a:prstGeom prst="rect">
            <a:avLst/>
          </a:prstGeom>
          <a:noFill/>
          <a:ln>
            <a:noFill/>
          </a:ln>
        </p:spPr>
      </p:pic>
      <p:sp>
        <p:nvSpPr>
          <p:cNvPr id="349" name="Google Shape;349;p36"/>
          <p:cNvSpPr txBox="1">
            <a:spLocks noGrp="1"/>
          </p:cNvSpPr>
          <p:nvPr>
            <p:ph type="title"/>
          </p:nvPr>
        </p:nvSpPr>
        <p:spPr>
          <a:xfrm>
            <a:off x="1200150" y="2815146"/>
            <a:ext cx="6743700" cy="123432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800"/>
              <a:buFont typeface="Gill Sans"/>
              <a:buNone/>
            </a:pPr>
            <a:r>
              <a:rPr lang="en-US" sz="3800">
                <a:solidFill>
                  <a:srgbClr val="262626"/>
                </a:solidFill>
              </a:rPr>
              <a:t>EVCC NEXT STEPS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3"/>
        <p:cNvGrpSpPr/>
        <p:nvPr/>
      </p:nvGrpSpPr>
      <p:grpSpPr>
        <a:xfrm>
          <a:off x="0" y="0"/>
          <a:ext cx="0" cy="0"/>
          <a:chOff x="0" y="0"/>
          <a:chExt cx="0" cy="0"/>
        </a:xfrm>
      </p:grpSpPr>
      <p:sp>
        <p:nvSpPr>
          <p:cNvPr id="354" name="Google Shape;354;p37"/>
          <p:cNvSpPr/>
          <p:nvPr/>
        </p:nvSpPr>
        <p:spPr>
          <a:xfrm>
            <a:off x="0" y="0"/>
            <a:ext cx="9143999"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55" name="Google Shape;355;p37"/>
          <p:cNvSpPr/>
          <p:nvPr/>
        </p:nvSpPr>
        <p:spPr>
          <a:xfrm>
            <a:off x="0" y="0"/>
            <a:ext cx="3490722"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56" name="Google Shape;356;p37"/>
          <p:cNvSpPr txBox="1">
            <a:spLocks noGrp="1"/>
          </p:cNvSpPr>
          <p:nvPr>
            <p:ph type="title"/>
          </p:nvPr>
        </p:nvSpPr>
        <p:spPr>
          <a:xfrm>
            <a:off x="361244" y="2010827"/>
            <a:ext cx="2731912" cy="112184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chemeClr val="dk1"/>
              </a:buClr>
              <a:buSzPts val="2100"/>
              <a:buFont typeface="Gill Sans"/>
              <a:buNone/>
            </a:pPr>
            <a:r>
              <a:rPr lang="en-US" b="1">
                <a:solidFill>
                  <a:schemeClr val="dk1"/>
                </a:solidFill>
              </a:rPr>
              <a:t>RESEARCH</a:t>
            </a:r>
            <a:endParaRPr b="1">
              <a:solidFill>
                <a:schemeClr val="dk1"/>
              </a:solidFill>
            </a:endParaRPr>
          </a:p>
          <a:p>
            <a:pPr marL="0" lvl="0" indent="0" algn="ctr" rtl="0">
              <a:lnSpc>
                <a:spcPct val="90000"/>
              </a:lnSpc>
              <a:spcBef>
                <a:spcPts val="0"/>
              </a:spcBef>
              <a:spcAft>
                <a:spcPts val="0"/>
              </a:spcAft>
              <a:buClr>
                <a:schemeClr val="dk1"/>
              </a:buClr>
              <a:buSzPts val="2100"/>
              <a:buFont typeface="Gill Sans"/>
              <a:buNone/>
            </a:pPr>
            <a:r>
              <a:rPr lang="en-US" b="1">
                <a:solidFill>
                  <a:schemeClr val="dk1"/>
                </a:solidFill>
              </a:rPr>
              <a:t>CONSULTANTS</a:t>
            </a:r>
            <a:endParaRPr/>
          </a:p>
        </p:txBody>
      </p:sp>
      <p:grpSp>
        <p:nvGrpSpPr>
          <p:cNvPr id="357" name="Google Shape;357;p37"/>
          <p:cNvGrpSpPr/>
          <p:nvPr/>
        </p:nvGrpSpPr>
        <p:grpSpPr>
          <a:xfrm>
            <a:off x="4214800" y="725704"/>
            <a:ext cx="4328700" cy="3692090"/>
            <a:chOff x="-12" y="1804"/>
            <a:chExt cx="4328700" cy="3692090"/>
          </a:xfrm>
        </p:grpSpPr>
        <p:cxnSp>
          <p:nvCxnSpPr>
            <p:cNvPr id="358" name="Google Shape;358;p37"/>
            <p:cNvCxnSpPr/>
            <p:nvPr/>
          </p:nvCxnSpPr>
          <p:spPr>
            <a:xfrm>
              <a:off x="0" y="1804"/>
              <a:ext cx="4205288" cy="0"/>
            </a:xfrm>
            <a:prstGeom prst="straightConnector1">
              <a:avLst/>
            </a:prstGeom>
            <a:gradFill>
              <a:gsLst>
                <a:gs pos="0">
                  <a:srgbClr val="5091B7"/>
                </a:gs>
                <a:gs pos="50000">
                  <a:srgbClr val="3B8AB4"/>
                </a:gs>
                <a:gs pos="100000">
                  <a:srgbClr val="3484B0"/>
                </a:gs>
              </a:gsLst>
              <a:lin ang="5400000" scaled="0"/>
            </a:gradFill>
            <a:ln w="9525" cap="flat" cmpd="sng">
              <a:solidFill>
                <a:srgbClr val="3E8AB3"/>
              </a:solidFill>
              <a:prstDash val="solid"/>
              <a:round/>
              <a:headEnd type="none" w="sm" len="sm"/>
              <a:tailEnd type="none" w="sm" len="sm"/>
            </a:ln>
          </p:spPr>
        </p:cxnSp>
        <p:sp>
          <p:nvSpPr>
            <p:cNvPr id="359" name="Google Shape;359;p37"/>
            <p:cNvSpPr/>
            <p:nvPr/>
          </p:nvSpPr>
          <p:spPr>
            <a:xfrm>
              <a:off x="0" y="1804"/>
              <a:ext cx="4205288" cy="12306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7"/>
            <p:cNvSpPr txBox="1"/>
            <p:nvPr/>
          </p:nvSpPr>
          <p:spPr>
            <a:xfrm>
              <a:off x="0" y="1804"/>
              <a:ext cx="4205288" cy="1230696"/>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Gill Sans"/>
                <a:buNone/>
              </a:pPr>
              <a:r>
                <a:rPr lang="en-US" sz="2400">
                  <a:solidFill>
                    <a:schemeClr val="dk1"/>
                  </a:solidFill>
                  <a:latin typeface="Gill Sans"/>
                  <a:ea typeface="Gill Sans"/>
                  <a:cs typeface="Gill Sans"/>
                  <a:sym typeface="Gill Sans"/>
                </a:rPr>
                <a:t>Debra Bragg, Ph.D. </a:t>
              </a:r>
              <a:endParaRPr sz="2400">
                <a:solidFill>
                  <a:schemeClr val="dk1"/>
                </a:solidFill>
                <a:latin typeface="Gill Sans"/>
                <a:ea typeface="Gill Sans"/>
                <a:cs typeface="Gill Sans"/>
                <a:sym typeface="Gill Sans"/>
              </a:endParaRPr>
            </a:p>
            <a:p>
              <a:pPr marL="0" marR="0" lvl="0" indent="0" algn="l" rtl="0">
                <a:lnSpc>
                  <a:spcPct val="90000"/>
                </a:lnSpc>
                <a:spcBef>
                  <a:spcPts val="0"/>
                </a:spcBef>
                <a:spcAft>
                  <a:spcPts val="0"/>
                </a:spcAft>
                <a:buClr>
                  <a:schemeClr val="dk1"/>
                </a:buClr>
                <a:buSzPts val="2400"/>
                <a:buFont typeface="Gill Sans"/>
                <a:buNone/>
              </a:pPr>
              <a:r>
                <a:rPr lang="en-US" sz="2400" u="sng">
                  <a:solidFill>
                    <a:schemeClr val="hlink"/>
                  </a:solidFill>
                  <a:latin typeface="Gill Sans"/>
                  <a:ea typeface="Gill Sans"/>
                  <a:cs typeface="Gill Sans"/>
                  <a:sym typeface="Gill Sans"/>
                  <a:hlinkClick r:id="rId3"/>
                </a:rPr>
                <a:t>Bragg.Associates.Inc@gmail.com</a:t>
              </a:r>
              <a:r>
                <a:rPr lang="en-US" sz="2400">
                  <a:solidFill>
                    <a:schemeClr val="dk1"/>
                  </a:solidFill>
                  <a:latin typeface="Gill Sans"/>
                  <a:ea typeface="Gill Sans"/>
                  <a:cs typeface="Gill Sans"/>
                  <a:sym typeface="Gill Sans"/>
                </a:rPr>
                <a:t> </a:t>
              </a:r>
              <a:endParaRPr sz="2400">
                <a:solidFill>
                  <a:schemeClr val="dk1"/>
                </a:solidFill>
                <a:latin typeface="Gill Sans"/>
                <a:ea typeface="Gill Sans"/>
                <a:cs typeface="Gill Sans"/>
                <a:sym typeface="Gill Sans"/>
              </a:endParaRPr>
            </a:p>
            <a:p>
              <a:pPr marL="0" marR="0" lvl="0" indent="0" algn="l" rtl="0">
                <a:lnSpc>
                  <a:spcPct val="90000"/>
                </a:lnSpc>
                <a:spcBef>
                  <a:spcPts val="0"/>
                </a:spcBef>
                <a:spcAft>
                  <a:spcPts val="0"/>
                </a:spcAft>
                <a:buClr>
                  <a:schemeClr val="dk1"/>
                </a:buClr>
                <a:buSzPts val="2400"/>
                <a:buFont typeface="Gill Sans"/>
                <a:buNone/>
              </a:pPr>
              <a:endParaRPr sz="2400">
                <a:solidFill>
                  <a:schemeClr val="dk1"/>
                </a:solidFill>
                <a:latin typeface="Gill Sans"/>
                <a:ea typeface="Gill Sans"/>
                <a:cs typeface="Gill Sans"/>
                <a:sym typeface="Gill Sans"/>
              </a:endParaRPr>
            </a:p>
          </p:txBody>
        </p:sp>
        <p:cxnSp>
          <p:nvCxnSpPr>
            <p:cNvPr id="361" name="Google Shape;361;p37"/>
            <p:cNvCxnSpPr/>
            <p:nvPr/>
          </p:nvCxnSpPr>
          <p:spPr>
            <a:xfrm>
              <a:off x="0" y="1232501"/>
              <a:ext cx="4205288" cy="0"/>
            </a:xfrm>
            <a:prstGeom prst="straightConnector1">
              <a:avLst/>
            </a:prstGeom>
            <a:gradFill>
              <a:gsLst>
                <a:gs pos="0">
                  <a:srgbClr val="F69938"/>
                </a:gs>
                <a:gs pos="50000">
                  <a:srgbClr val="F99200"/>
                </a:gs>
                <a:gs pos="100000">
                  <a:srgbClr val="F68D00"/>
                </a:gs>
              </a:gsLst>
              <a:lin ang="5400000" scaled="0"/>
            </a:gradFill>
            <a:ln w="9525" cap="flat" cmpd="sng">
              <a:solidFill>
                <a:schemeClr val="accent3"/>
              </a:solidFill>
              <a:prstDash val="solid"/>
              <a:round/>
              <a:headEnd type="none" w="sm" len="sm"/>
              <a:tailEnd type="none" w="sm" len="sm"/>
            </a:ln>
          </p:spPr>
        </p:cxnSp>
        <p:sp>
          <p:nvSpPr>
            <p:cNvPr id="362" name="Google Shape;362;p37"/>
            <p:cNvSpPr/>
            <p:nvPr/>
          </p:nvSpPr>
          <p:spPr>
            <a:xfrm>
              <a:off x="0" y="1232501"/>
              <a:ext cx="4205288" cy="12306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txBox="1"/>
            <p:nvPr/>
          </p:nvSpPr>
          <p:spPr>
            <a:xfrm>
              <a:off x="-12" y="1232500"/>
              <a:ext cx="4328700" cy="1230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Gill Sans"/>
                <a:buNone/>
              </a:pPr>
              <a:r>
                <a:rPr lang="en-US" sz="2400">
                  <a:solidFill>
                    <a:schemeClr val="dk1"/>
                  </a:solidFill>
                  <a:latin typeface="Gill Sans"/>
                  <a:ea typeface="Gill Sans"/>
                  <a:cs typeface="Gill Sans"/>
                  <a:sym typeface="Gill Sans"/>
                </a:rPr>
                <a:t>Elizabeth Apple Meza, Ph.D. </a:t>
              </a:r>
              <a:r>
                <a:rPr lang="en-US" sz="2400" u="sng">
                  <a:solidFill>
                    <a:schemeClr val="hlink"/>
                  </a:solidFill>
                  <a:latin typeface="Gill Sans"/>
                  <a:ea typeface="Gill Sans"/>
                  <a:cs typeface="Gill Sans"/>
                  <a:sym typeface="Gill Sans"/>
                  <a:hlinkClick r:id="rId4"/>
                </a:rPr>
                <a:t>Bethapple1@gmail.com</a:t>
              </a:r>
              <a:endParaRPr/>
            </a:p>
          </p:txBody>
        </p:sp>
        <p:cxnSp>
          <p:nvCxnSpPr>
            <p:cNvPr id="364" name="Google Shape;364;p37"/>
            <p:cNvCxnSpPr/>
            <p:nvPr/>
          </p:nvCxnSpPr>
          <p:spPr>
            <a:xfrm>
              <a:off x="0" y="2463198"/>
              <a:ext cx="4205288" cy="0"/>
            </a:xfrm>
            <a:prstGeom prst="straightConnector1">
              <a:avLst/>
            </a:prstGeom>
            <a:gradFill>
              <a:gsLst>
                <a:gs pos="0">
                  <a:srgbClr val="8B8B8B"/>
                </a:gs>
                <a:gs pos="50000">
                  <a:schemeClr val="accent4"/>
                </a:gs>
                <a:gs pos="100000">
                  <a:srgbClr val="7C7C7C"/>
                </a:gs>
              </a:gsLst>
              <a:lin ang="5400000" scaled="0"/>
            </a:gradFill>
            <a:ln w="9525" cap="flat" cmpd="sng">
              <a:solidFill>
                <a:schemeClr val="accent4"/>
              </a:solidFill>
              <a:prstDash val="solid"/>
              <a:round/>
              <a:headEnd type="none" w="sm" len="sm"/>
              <a:tailEnd type="none" w="sm" len="sm"/>
            </a:ln>
          </p:spPr>
        </p:cxnSp>
        <p:sp>
          <p:nvSpPr>
            <p:cNvPr id="365" name="Google Shape;365;p37"/>
            <p:cNvSpPr/>
            <p:nvPr/>
          </p:nvSpPr>
          <p:spPr>
            <a:xfrm>
              <a:off x="0" y="2463198"/>
              <a:ext cx="4205288" cy="12306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txBox="1"/>
            <p:nvPr/>
          </p:nvSpPr>
          <p:spPr>
            <a:xfrm>
              <a:off x="0" y="2463198"/>
              <a:ext cx="4205288" cy="1230696"/>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Gill Sans"/>
                <a:buNone/>
              </a:pPr>
              <a:r>
                <a:rPr lang="en-US" sz="2400">
                  <a:solidFill>
                    <a:schemeClr val="dk1"/>
                  </a:solidFill>
                  <a:latin typeface="Gill Sans"/>
                  <a:ea typeface="Gill Sans"/>
                  <a:cs typeface="Gill Sans"/>
                  <a:sym typeface="Gill Sans"/>
                </a:rPr>
                <a:t>Joe Lott Jr., Ph.D.</a:t>
              </a:r>
              <a:endParaRPr sz="2400">
                <a:solidFill>
                  <a:schemeClr val="dk1"/>
                </a:solidFill>
                <a:latin typeface="Gill Sans"/>
                <a:ea typeface="Gill Sans"/>
                <a:cs typeface="Gill Sans"/>
                <a:sym typeface="Gill Sans"/>
              </a:endParaRPr>
            </a:p>
            <a:p>
              <a:pPr marL="0" marR="0" lvl="0" indent="0" algn="l" rtl="0">
                <a:lnSpc>
                  <a:spcPct val="90000"/>
                </a:lnSpc>
                <a:spcBef>
                  <a:spcPts val="0"/>
                </a:spcBef>
                <a:spcAft>
                  <a:spcPts val="0"/>
                </a:spcAft>
                <a:buClr>
                  <a:schemeClr val="dk1"/>
                </a:buClr>
                <a:buSzPts val="2400"/>
                <a:buFont typeface="Gill Sans"/>
                <a:buNone/>
              </a:pPr>
              <a:r>
                <a:rPr lang="en-US" sz="2400" u="sng">
                  <a:solidFill>
                    <a:schemeClr val="hlink"/>
                  </a:solidFill>
                  <a:latin typeface="Gill Sans"/>
                  <a:ea typeface="Gill Sans"/>
                  <a:cs typeface="Gill Sans"/>
                  <a:sym typeface="Gill Sans"/>
                  <a:hlinkClick r:id="rId5"/>
                </a:rPr>
                <a:t>jlott1@gmail.com</a:t>
              </a:r>
              <a:r>
                <a:rPr lang="en-US" sz="2400">
                  <a:solidFill>
                    <a:schemeClr val="dk1"/>
                  </a:solidFill>
                  <a:latin typeface="Gill Sans"/>
                  <a:ea typeface="Gill Sans"/>
                  <a:cs typeface="Gill Sans"/>
                  <a:sym typeface="Gill Sans"/>
                </a:rPr>
                <a:t> </a:t>
              </a:r>
              <a:endParaRPr sz="2400">
                <a:solidFill>
                  <a:schemeClr val="dk1"/>
                </a:solidFill>
                <a:latin typeface="Gill Sans"/>
                <a:ea typeface="Gill Sans"/>
                <a:cs typeface="Gill Sans"/>
                <a:sym typeface="Gill Sans"/>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70"/>
        <p:cNvGrpSpPr/>
        <p:nvPr/>
      </p:nvGrpSpPr>
      <p:grpSpPr>
        <a:xfrm>
          <a:off x="0" y="0"/>
          <a:ext cx="0" cy="0"/>
          <a:chOff x="0" y="0"/>
          <a:chExt cx="0" cy="0"/>
        </a:xfrm>
      </p:grpSpPr>
      <p:sp>
        <p:nvSpPr>
          <p:cNvPr id="371" name="Google Shape;371;p38"/>
          <p:cNvSpPr/>
          <p:nvPr/>
        </p:nvSpPr>
        <p:spPr>
          <a:xfrm>
            <a:off x="4572000" y="0"/>
            <a:ext cx="4572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72" name="Google Shape;372;p38"/>
          <p:cNvSpPr txBox="1">
            <a:spLocks noGrp="1"/>
          </p:cNvSpPr>
          <p:nvPr>
            <p:ph type="title"/>
          </p:nvPr>
        </p:nvSpPr>
        <p:spPr>
          <a:xfrm>
            <a:off x="1200150" y="1772492"/>
            <a:ext cx="6743700" cy="1269578"/>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600"/>
              <a:buFont typeface="Gill Sans"/>
              <a:buNone/>
            </a:pPr>
            <a:r>
              <a:rPr lang="en-US" sz="2100">
                <a:solidFill>
                  <a:srgbClr val="262626"/>
                </a:solidFill>
              </a:rPr>
              <a:t>APPENDIX </a:t>
            </a:r>
            <a:br>
              <a:rPr lang="en-US" sz="2100">
                <a:solidFill>
                  <a:srgbClr val="262626"/>
                </a:solidFill>
              </a:rPr>
            </a:br>
            <a:r>
              <a:rPr lang="en-US" sz="2100">
                <a:solidFill>
                  <a:srgbClr val="262626"/>
                </a:solidFill>
              </a:rPr>
              <a:t>SUMMARY OF EVCC’S CAMPUS CLIMATE SURVEY PROCESS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6"/>
        <p:cNvGrpSpPr/>
        <p:nvPr/>
      </p:nvGrpSpPr>
      <p:grpSpPr>
        <a:xfrm>
          <a:off x="0" y="0"/>
          <a:ext cx="0" cy="0"/>
          <a:chOff x="0" y="0"/>
          <a:chExt cx="0" cy="0"/>
        </a:xfrm>
      </p:grpSpPr>
      <p:sp>
        <p:nvSpPr>
          <p:cNvPr id="377" name="Google Shape;377;p39"/>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78" name="Google Shape;378;p39"/>
          <p:cNvSpPr/>
          <p:nvPr/>
        </p:nvSpPr>
        <p:spPr>
          <a:xfrm>
            <a:off x="937260" y="936117"/>
            <a:ext cx="7269480" cy="327126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79" name="Google Shape;379;p39"/>
          <p:cNvSpPr/>
          <p:nvPr/>
        </p:nvSpPr>
        <p:spPr>
          <a:xfrm>
            <a:off x="796671" y="795528"/>
            <a:ext cx="7550658" cy="3552444"/>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80" name="Google Shape;380;p39"/>
          <p:cNvSpPr txBox="1">
            <a:spLocks noGrp="1"/>
          </p:cNvSpPr>
          <p:nvPr>
            <p:ph type="title"/>
          </p:nvPr>
        </p:nvSpPr>
        <p:spPr>
          <a:xfrm>
            <a:off x="1673352" y="350563"/>
            <a:ext cx="5797296" cy="89154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262626"/>
              </a:buClr>
              <a:buSzPts val="2800"/>
              <a:buFont typeface="Gill Sans"/>
              <a:buNone/>
            </a:pPr>
            <a:r>
              <a:rPr lang="en-US" sz="1600"/>
              <a:t>APPENDIX</a:t>
            </a:r>
            <a:br>
              <a:rPr lang="en-US" sz="1600"/>
            </a:br>
            <a:r>
              <a:rPr lang="en-US" sz="1600"/>
              <a:t>SUMMARY OF EVCC’S CAMPUS CLIMATE </a:t>
            </a:r>
            <a:br>
              <a:rPr lang="en-US" sz="1600"/>
            </a:br>
            <a:r>
              <a:rPr lang="en-US" sz="1600"/>
              <a:t>SURVEY METHODS</a:t>
            </a:r>
            <a:endParaRPr/>
          </a:p>
        </p:txBody>
      </p:sp>
      <p:sp>
        <p:nvSpPr>
          <p:cNvPr id="381" name="Google Shape;381;p39"/>
          <p:cNvSpPr txBox="1">
            <a:spLocks noGrp="1"/>
          </p:cNvSpPr>
          <p:nvPr>
            <p:ph type="body" idx="1"/>
          </p:nvPr>
        </p:nvSpPr>
        <p:spPr>
          <a:xfrm>
            <a:off x="1209252" y="1242103"/>
            <a:ext cx="5288812" cy="2159442"/>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Font typeface="Arial"/>
              <a:buChar char="•"/>
            </a:pPr>
            <a:r>
              <a:rPr lang="en-US" sz="1000">
                <a:solidFill>
                  <a:srgbClr val="404040"/>
                </a:solidFill>
              </a:rPr>
              <a:t>EvCC addressed E2SSB 5227:  Diversity in Higher Education requirement by administering the Higher Education Data Sharing (HEDS) Consortium’s </a:t>
            </a:r>
            <a:r>
              <a:rPr lang="en-US" sz="1000" i="1">
                <a:solidFill>
                  <a:srgbClr val="404040"/>
                </a:solidFill>
              </a:rPr>
              <a:t>Diversity and Equity Climate Survey (</a:t>
            </a:r>
            <a:r>
              <a:rPr lang="en-US" sz="1000">
                <a:solidFill>
                  <a:srgbClr val="404040"/>
                </a:solidFill>
              </a:rPr>
              <a:t>which was included in SBCTC’s list of surveys and recommended by EvCC’s Equity and Social Justice Committee</a:t>
            </a:r>
            <a:endParaRPr/>
          </a:p>
          <a:p>
            <a:pPr marL="457200" lvl="0" indent="-228600" algn="l" rtl="0">
              <a:lnSpc>
                <a:spcPct val="90000"/>
              </a:lnSpc>
              <a:spcBef>
                <a:spcPts val="1600"/>
              </a:spcBef>
              <a:spcAft>
                <a:spcPts val="0"/>
              </a:spcAft>
              <a:buSzPts val="2400"/>
              <a:buFont typeface="Arial"/>
              <a:buChar char="•"/>
            </a:pPr>
            <a:r>
              <a:rPr lang="en-US" sz="1000">
                <a:solidFill>
                  <a:srgbClr val="404040"/>
                </a:solidFill>
              </a:rPr>
              <a:t>Survey conducted from 4/11/22–4/29/22 via email to all EvCC employees and all students over the age of 18</a:t>
            </a:r>
            <a:endParaRPr/>
          </a:p>
          <a:p>
            <a:pPr marL="457200" lvl="0" indent="-228600" algn="l" rtl="0">
              <a:lnSpc>
                <a:spcPct val="90000"/>
              </a:lnSpc>
              <a:spcBef>
                <a:spcPts val="1600"/>
              </a:spcBef>
              <a:spcAft>
                <a:spcPts val="0"/>
              </a:spcAft>
              <a:buSzPts val="2400"/>
              <a:buFont typeface="Arial"/>
              <a:buChar char="•"/>
            </a:pPr>
            <a:r>
              <a:rPr lang="en-US" sz="1000">
                <a:solidFill>
                  <a:srgbClr val="404040"/>
                </a:solidFill>
              </a:rPr>
              <a:t>Survey data analysis conducted by the HEDS Consortium and EvCC researchers</a:t>
            </a:r>
            <a:endParaRPr/>
          </a:p>
          <a:p>
            <a:pPr marL="457200" lvl="0" indent="-228600" algn="l" rtl="0">
              <a:lnSpc>
                <a:spcPct val="90000"/>
              </a:lnSpc>
              <a:spcBef>
                <a:spcPts val="1600"/>
              </a:spcBef>
              <a:spcAft>
                <a:spcPts val="0"/>
              </a:spcAft>
              <a:buSzPts val="2400"/>
              <a:buFont typeface="Arial"/>
              <a:buChar char="•"/>
            </a:pPr>
            <a:r>
              <a:rPr lang="en-US" sz="1000">
                <a:solidFill>
                  <a:srgbClr val="404040"/>
                </a:solidFill>
              </a:rPr>
              <a:t>Survey results presented to the campus at the start of the Fall 2022 quarter and feedback gathered regarding the meaning, merits and potential use of results</a:t>
            </a:r>
            <a:endParaRPr/>
          </a:p>
          <a:p>
            <a:pPr marL="457200" lvl="0" indent="-228600" algn="l" rtl="0">
              <a:lnSpc>
                <a:spcPct val="90000"/>
              </a:lnSpc>
              <a:spcBef>
                <a:spcPts val="1600"/>
              </a:spcBef>
              <a:spcAft>
                <a:spcPts val="600"/>
              </a:spcAft>
              <a:buSzPts val="2400"/>
              <a:buFont typeface="Arial"/>
              <a:buChar char="•"/>
            </a:pPr>
            <a:r>
              <a:rPr lang="en-US" sz="1000">
                <a:solidFill>
                  <a:srgbClr val="404040"/>
                </a:solidFill>
              </a:rPr>
              <a:t>Decision made to conduct qualitative data analysis, including securing an external research team with prior experience with EvCC and Washington state community and technical colleges</a:t>
            </a:r>
            <a:endParaRPr/>
          </a:p>
        </p:txBody>
      </p:sp>
      <p:sp>
        <p:nvSpPr>
          <p:cNvPr id="382" name="Google Shape;382;p39"/>
          <p:cNvSpPr txBox="1"/>
          <p:nvPr/>
        </p:nvSpPr>
        <p:spPr>
          <a:xfrm>
            <a:off x="6568358" y="1420435"/>
            <a:ext cx="2263941" cy="2632597"/>
          </a:xfrm>
          <a:prstGeom prst="rect">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accent2"/>
              </a:buClr>
              <a:buSzPts val="1400"/>
              <a:buFont typeface="Arial"/>
              <a:buNone/>
            </a:pPr>
            <a:r>
              <a:rPr lang="en-US" sz="1200">
                <a:solidFill>
                  <a:schemeClr val="lt1"/>
                </a:solidFill>
                <a:latin typeface="Gill Sans"/>
                <a:ea typeface="Gill Sans"/>
                <a:cs typeface="Gill Sans"/>
                <a:sym typeface="Gill Sans"/>
              </a:rPr>
              <a:t>EvCC’s Equity &amp; Social Justice Committee:</a:t>
            </a:r>
            <a:endParaRPr/>
          </a:p>
          <a:p>
            <a:pPr marL="285750" marR="0" lvl="0" indent="-285750" algn="l" rtl="0">
              <a:lnSpc>
                <a:spcPct val="120000"/>
              </a:lnSpc>
              <a:spcBef>
                <a:spcPts val="0"/>
              </a:spcBef>
              <a:spcAft>
                <a:spcPts val="0"/>
              </a:spcAft>
              <a:buClr>
                <a:schemeClr val="lt1"/>
              </a:buClr>
              <a:buSzPts val="1212"/>
              <a:buFont typeface="Arial"/>
              <a:buChar char="•"/>
            </a:pPr>
            <a:r>
              <a:rPr lang="en-US" sz="1200">
                <a:solidFill>
                  <a:schemeClr val="lt1"/>
                </a:solidFill>
                <a:latin typeface="Gill Sans"/>
                <a:ea typeface="Gill Sans"/>
                <a:cs typeface="Gill Sans"/>
                <a:sym typeface="Gill Sans"/>
              </a:rPr>
              <a:t>Megan Blomquist</a:t>
            </a:r>
            <a:endParaRPr/>
          </a:p>
          <a:p>
            <a:pPr marL="285750" marR="0" lvl="0" indent="-285750" algn="l" rtl="0">
              <a:lnSpc>
                <a:spcPct val="120000"/>
              </a:lnSpc>
              <a:spcBef>
                <a:spcPts val="0"/>
              </a:spcBef>
              <a:spcAft>
                <a:spcPts val="0"/>
              </a:spcAft>
              <a:buClr>
                <a:schemeClr val="lt1"/>
              </a:buClr>
              <a:buSzPts val="1212"/>
              <a:buFont typeface="Arial"/>
              <a:buChar char="•"/>
            </a:pPr>
            <a:r>
              <a:rPr lang="en-US" sz="1200">
                <a:solidFill>
                  <a:schemeClr val="lt1"/>
                </a:solidFill>
                <a:latin typeface="Gill Sans"/>
                <a:ea typeface="Gill Sans"/>
                <a:cs typeface="Gill Sans"/>
                <a:sym typeface="Gill Sans"/>
              </a:rPr>
              <a:t>Lisa Corner</a:t>
            </a:r>
            <a:endParaRPr/>
          </a:p>
          <a:p>
            <a:pPr marL="285750" marR="0" lvl="0" indent="-285750" algn="l" rtl="0">
              <a:lnSpc>
                <a:spcPct val="120000"/>
              </a:lnSpc>
              <a:spcBef>
                <a:spcPts val="0"/>
              </a:spcBef>
              <a:spcAft>
                <a:spcPts val="0"/>
              </a:spcAft>
              <a:buClr>
                <a:schemeClr val="lt1"/>
              </a:buClr>
              <a:buSzPts val="1212"/>
              <a:buFont typeface="Arial"/>
              <a:buChar char="•"/>
            </a:pPr>
            <a:r>
              <a:rPr lang="en-US" sz="1200">
                <a:solidFill>
                  <a:schemeClr val="lt1"/>
                </a:solidFill>
                <a:latin typeface="Gill Sans"/>
                <a:ea typeface="Gill Sans"/>
                <a:cs typeface="Gill Sans"/>
                <a:sym typeface="Gill Sans"/>
              </a:rPr>
              <a:t>Erica Dias</a:t>
            </a:r>
            <a:endParaRPr/>
          </a:p>
          <a:p>
            <a:pPr marL="285750" marR="0" lvl="0" indent="-285750" algn="l" rtl="0">
              <a:lnSpc>
                <a:spcPct val="120000"/>
              </a:lnSpc>
              <a:spcBef>
                <a:spcPts val="0"/>
              </a:spcBef>
              <a:spcAft>
                <a:spcPts val="0"/>
              </a:spcAft>
              <a:buClr>
                <a:schemeClr val="lt1"/>
              </a:buClr>
              <a:buSzPts val="1212"/>
              <a:buFont typeface="Arial"/>
              <a:buChar char="•"/>
            </a:pPr>
            <a:r>
              <a:rPr lang="en-US" sz="1200">
                <a:solidFill>
                  <a:schemeClr val="lt1"/>
                </a:solidFill>
                <a:latin typeface="Gill Sans"/>
                <a:ea typeface="Gill Sans"/>
                <a:cs typeface="Gill Sans"/>
                <a:sym typeface="Gill Sans"/>
              </a:rPr>
              <a:t>Dana Harker</a:t>
            </a:r>
            <a:endParaRPr/>
          </a:p>
          <a:p>
            <a:pPr marL="285750" marR="0" lvl="0" indent="-285750" algn="l" rtl="0">
              <a:lnSpc>
                <a:spcPct val="120000"/>
              </a:lnSpc>
              <a:spcBef>
                <a:spcPts val="0"/>
              </a:spcBef>
              <a:spcAft>
                <a:spcPts val="0"/>
              </a:spcAft>
              <a:buClr>
                <a:schemeClr val="lt1"/>
              </a:buClr>
              <a:buSzPts val="1212"/>
              <a:buFont typeface="Arial"/>
              <a:buChar char="•"/>
            </a:pPr>
            <a:r>
              <a:rPr lang="en-US" sz="1200">
                <a:solidFill>
                  <a:schemeClr val="lt1"/>
                </a:solidFill>
                <a:latin typeface="Gill Sans"/>
                <a:ea typeface="Gill Sans"/>
                <a:cs typeface="Gill Sans"/>
                <a:sym typeface="Gill Sans"/>
              </a:rPr>
              <a:t>Jenny Marin</a:t>
            </a:r>
            <a:endParaRPr/>
          </a:p>
          <a:p>
            <a:pPr marL="285750" marR="0" lvl="0" indent="-285750" algn="l" rtl="0">
              <a:lnSpc>
                <a:spcPct val="120000"/>
              </a:lnSpc>
              <a:spcBef>
                <a:spcPts val="0"/>
              </a:spcBef>
              <a:spcAft>
                <a:spcPts val="0"/>
              </a:spcAft>
              <a:buClr>
                <a:schemeClr val="lt1"/>
              </a:buClr>
              <a:buSzPts val="1212"/>
              <a:buFont typeface="Arial"/>
              <a:buChar char="•"/>
            </a:pPr>
            <a:r>
              <a:rPr lang="en-US" sz="1200">
                <a:solidFill>
                  <a:schemeClr val="lt1"/>
                </a:solidFill>
                <a:latin typeface="Gill Sans"/>
                <a:ea typeface="Gill Sans"/>
                <a:cs typeface="Gill Sans"/>
                <a:sym typeface="Gill Sans"/>
              </a:rPr>
              <a:t>Heather Mayer</a:t>
            </a:r>
            <a:endParaRPr/>
          </a:p>
          <a:p>
            <a:pPr marL="285750" marR="0" lvl="0" indent="-285750" algn="l" rtl="0">
              <a:lnSpc>
                <a:spcPct val="120000"/>
              </a:lnSpc>
              <a:spcBef>
                <a:spcPts val="0"/>
              </a:spcBef>
              <a:spcAft>
                <a:spcPts val="0"/>
              </a:spcAft>
              <a:buClr>
                <a:schemeClr val="lt1"/>
              </a:buClr>
              <a:buSzPts val="1212"/>
              <a:buFont typeface="Arial"/>
              <a:buChar char="•"/>
            </a:pPr>
            <a:r>
              <a:rPr lang="en-US" sz="1200">
                <a:solidFill>
                  <a:schemeClr val="lt1"/>
                </a:solidFill>
                <a:latin typeface="Gill Sans"/>
                <a:ea typeface="Gill Sans"/>
                <a:cs typeface="Gill Sans"/>
                <a:sym typeface="Gill Sans"/>
              </a:rPr>
              <a:t>Renuka Prabhakar</a:t>
            </a:r>
            <a:endParaRPr/>
          </a:p>
          <a:p>
            <a:pPr marL="285750" marR="0" lvl="0" indent="-285750" algn="l" rtl="0">
              <a:lnSpc>
                <a:spcPct val="120000"/>
              </a:lnSpc>
              <a:spcBef>
                <a:spcPts val="0"/>
              </a:spcBef>
              <a:spcAft>
                <a:spcPts val="0"/>
              </a:spcAft>
              <a:buClr>
                <a:schemeClr val="lt1"/>
              </a:buClr>
              <a:buSzPts val="1212"/>
              <a:buFont typeface="Arial"/>
              <a:buChar char="•"/>
            </a:pPr>
            <a:r>
              <a:rPr lang="en-US" sz="1200">
                <a:solidFill>
                  <a:schemeClr val="lt1"/>
                </a:solidFill>
                <a:latin typeface="Gill Sans"/>
                <a:ea typeface="Gill Sans"/>
                <a:cs typeface="Gill Sans"/>
                <a:sym typeface="Gill Sans"/>
              </a:rPr>
              <a:t>Jose Reyes</a:t>
            </a:r>
            <a:endParaRPr/>
          </a:p>
          <a:p>
            <a:pPr marL="285750" marR="0" lvl="0" indent="-285750" algn="l" rtl="0">
              <a:lnSpc>
                <a:spcPct val="120000"/>
              </a:lnSpc>
              <a:spcBef>
                <a:spcPts val="0"/>
              </a:spcBef>
              <a:spcAft>
                <a:spcPts val="0"/>
              </a:spcAft>
              <a:buClr>
                <a:schemeClr val="lt1"/>
              </a:buClr>
              <a:buSzPts val="1212"/>
              <a:buFont typeface="Arial"/>
              <a:buChar char="•"/>
            </a:pPr>
            <a:r>
              <a:rPr lang="en-US" sz="1200">
                <a:solidFill>
                  <a:schemeClr val="lt1"/>
                </a:solidFill>
                <a:latin typeface="Gill Sans"/>
                <a:ea typeface="Gill Sans"/>
                <a:cs typeface="Gill Sans"/>
                <a:sym typeface="Gill Sans"/>
              </a:rPr>
              <a:t>Susanne Weatherly</a:t>
            </a:r>
            <a:endParaRPr/>
          </a:p>
          <a:p>
            <a:pPr marL="0" marR="0" lvl="0" indent="0" algn="l" rtl="0">
              <a:lnSpc>
                <a:spcPct val="100000"/>
              </a:lnSpc>
              <a:spcBef>
                <a:spcPts val="1200"/>
              </a:spcBef>
              <a:spcAft>
                <a:spcPts val="0"/>
              </a:spcAft>
              <a:buClr>
                <a:schemeClr val="accent2"/>
              </a:buClr>
              <a:buSzPts val="1400"/>
              <a:buFont typeface="Arial"/>
              <a:buNone/>
            </a:pPr>
            <a:endParaRPr sz="1200">
              <a:solidFill>
                <a:schemeClr val="lt1"/>
              </a:solidFill>
              <a:latin typeface="Gill Sans"/>
              <a:ea typeface="Gill Sans"/>
              <a:cs typeface="Gill Sans"/>
              <a:sym typeface="Gill Sans"/>
            </a:endParaRPr>
          </a:p>
          <a:p>
            <a:pPr marL="0" marR="0" lvl="0" indent="0" algn="l" rtl="0">
              <a:lnSpc>
                <a:spcPct val="100000"/>
              </a:lnSpc>
              <a:spcBef>
                <a:spcPts val="2400"/>
              </a:spcBef>
              <a:spcAft>
                <a:spcPts val="1200"/>
              </a:spcAft>
              <a:buClr>
                <a:schemeClr val="accent2"/>
              </a:buClr>
              <a:buSzPts val="1400"/>
              <a:buFont typeface="Arial"/>
              <a:buNone/>
            </a:pPr>
            <a:endParaRPr sz="1200">
              <a:solidFill>
                <a:schemeClr val="lt1"/>
              </a:solidFill>
              <a:latin typeface="Gill Sans"/>
              <a:ea typeface="Gill Sans"/>
              <a:cs typeface="Gill Sans"/>
              <a:sym typeface="Gill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0"/>
          <p:cNvSpPr txBox="1">
            <a:spLocks noGrp="1"/>
          </p:cNvSpPr>
          <p:nvPr>
            <p:ph type="title"/>
          </p:nvPr>
        </p:nvSpPr>
        <p:spPr>
          <a:xfrm>
            <a:off x="427088" y="368968"/>
            <a:ext cx="8220000" cy="10349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764"/>
              </a:buClr>
              <a:buSzPts val="3200"/>
              <a:buFont typeface="Libre Franklin Medium"/>
              <a:buNone/>
            </a:pPr>
            <a:r>
              <a:rPr lang="en-US" sz="2800"/>
              <a:t>Alignment of EvCC’s Survey Process with </a:t>
            </a:r>
            <a:r>
              <a:rPr lang="en-US" sz="2800">
                <a:latin typeface="Libre Franklin Medium"/>
                <a:ea typeface="Libre Franklin Medium"/>
                <a:cs typeface="Libre Franklin Medium"/>
                <a:sym typeface="Libre Franklin Medium"/>
              </a:rPr>
              <a:t>E2SSB 5227: Diversity in Higher Education </a:t>
            </a:r>
            <a:endParaRPr sz="2800"/>
          </a:p>
        </p:txBody>
      </p:sp>
      <p:grpSp>
        <p:nvGrpSpPr>
          <p:cNvPr id="389" name="Google Shape;389;p40"/>
          <p:cNvGrpSpPr/>
          <p:nvPr/>
        </p:nvGrpSpPr>
        <p:grpSpPr>
          <a:xfrm>
            <a:off x="427088" y="1418356"/>
            <a:ext cx="8499480" cy="3484752"/>
            <a:chOff x="0" y="53878"/>
            <a:chExt cx="8220000" cy="4484880"/>
          </a:xfrm>
        </p:grpSpPr>
        <p:sp>
          <p:nvSpPr>
            <p:cNvPr id="390" name="Google Shape;390;p40"/>
            <p:cNvSpPr/>
            <p:nvPr/>
          </p:nvSpPr>
          <p:spPr>
            <a:xfrm>
              <a:off x="0" y="290038"/>
              <a:ext cx="8220000" cy="1108800"/>
            </a:xfrm>
            <a:prstGeom prst="rect">
              <a:avLst/>
            </a:prstGeom>
            <a:solidFill>
              <a:schemeClr val="lt1">
                <a:alpha val="89019"/>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Libre Franklin"/>
                <a:ea typeface="Libre Franklin"/>
                <a:cs typeface="Libre Franklin"/>
                <a:sym typeface="Libre Franklin"/>
              </a:endParaRPr>
            </a:p>
          </p:txBody>
        </p:sp>
        <p:sp>
          <p:nvSpPr>
            <p:cNvPr id="391" name="Google Shape;391;p40"/>
            <p:cNvSpPr txBox="1"/>
            <p:nvPr/>
          </p:nvSpPr>
          <p:spPr>
            <a:xfrm>
              <a:off x="0" y="290044"/>
              <a:ext cx="8220000" cy="1108800"/>
            </a:xfrm>
            <a:prstGeom prst="rect">
              <a:avLst/>
            </a:prstGeom>
            <a:noFill/>
            <a:ln>
              <a:noFill/>
            </a:ln>
          </p:spPr>
          <p:txBody>
            <a:bodyPr spcFirstLastPara="1" wrap="square" lIns="637950" tIns="333225" rIns="637950" bIns="113775" anchor="b" anchorCtr="0">
              <a:noAutofit/>
            </a:bodyPr>
            <a:lstStyle/>
            <a:p>
              <a:pPr marL="171450" marR="0" lvl="1" indent="-139700" algn="l" rtl="0">
                <a:lnSpc>
                  <a:spcPct val="100000"/>
                </a:lnSpc>
                <a:spcBef>
                  <a:spcPts val="0"/>
                </a:spcBef>
                <a:spcAft>
                  <a:spcPts val="0"/>
                </a:spcAft>
                <a:buClr>
                  <a:schemeClr val="dk1"/>
                </a:buClr>
                <a:buSzPts val="1100"/>
                <a:buFont typeface="Libre Franklin Medium"/>
                <a:buChar char="•"/>
              </a:pPr>
              <a:r>
                <a:rPr lang="en-US" sz="1100" b="0" i="0" u="none" strike="noStrike" cap="none">
                  <a:solidFill>
                    <a:schemeClr val="dk1"/>
                  </a:solidFill>
                  <a:latin typeface="Libre Franklin Medium"/>
                  <a:ea typeface="Libre Franklin Medium"/>
                  <a:cs typeface="Libre Franklin Medium"/>
                  <a:sym typeface="Libre Franklin Medium"/>
                </a:rPr>
                <a:t>Colleges shall each conduct a campus climate assessment every 5 years (at minimum) to understand the current state of DEI on campus for faculty, staff, and students. </a:t>
              </a:r>
              <a:endParaRPr sz="1100" b="0" i="0" u="none" strike="noStrike" cap="none">
                <a:solidFill>
                  <a:schemeClr val="dk1"/>
                </a:solidFill>
                <a:latin typeface="Libre Franklin Medium"/>
                <a:ea typeface="Libre Franklin Medium"/>
                <a:cs typeface="Libre Franklin Medium"/>
                <a:sym typeface="Libre Franklin Medium"/>
              </a:endParaRPr>
            </a:p>
            <a:p>
              <a:pPr marL="171450" marR="0" lvl="1" indent="-139700" algn="l" rtl="0">
                <a:lnSpc>
                  <a:spcPct val="100000"/>
                </a:lnSpc>
                <a:spcBef>
                  <a:spcPts val="0"/>
                </a:spcBef>
                <a:spcAft>
                  <a:spcPts val="0"/>
                </a:spcAft>
                <a:buClr>
                  <a:schemeClr val="dk1"/>
                </a:buClr>
                <a:buSzPts val="1100"/>
                <a:buFont typeface="Libre Franklin Medium"/>
                <a:buChar char="•"/>
              </a:pPr>
              <a:r>
                <a:rPr lang="en-US" sz="1100" b="0" i="0" u="none" strike="noStrike" cap="none">
                  <a:solidFill>
                    <a:schemeClr val="dk1"/>
                  </a:solidFill>
                  <a:latin typeface="Libre Franklin Medium"/>
                  <a:ea typeface="Libre Franklin Medium"/>
                  <a:cs typeface="Libre Franklin Medium"/>
                  <a:sym typeface="Libre Franklin Medium"/>
                </a:rPr>
                <a:t>Must post findings on public website.</a:t>
              </a:r>
              <a:endParaRPr sz="1100" b="0" i="0" u="none" strike="noStrike" cap="none">
                <a:solidFill>
                  <a:schemeClr val="dk1"/>
                </a:solidFill>
                <a:latin typeface="Libre Franklin Medium"/>
                <a:ea typeface="Libre Franklin Medium"/>
                <a:cs typeface="Libre Franklin Medium"/>
                <a:sym typeface="Libre Franklin Medium"/>
              </a:endParaRPr>
            </a:p>
          </p:txBody>
        </p:sp>
        <p:sp>
          <p:nvSpPr>
            <p:cNvPr id="392" name="Google Shape;392;p40"/>
            <p:cNvSpPr/>
            <p:nvPr/>
          </p:nvSpPr>
          <p:spPr>
            <a:xfrm>
              <a:off x="411003" y="53878"/>
              <a:ext cx="5754000" cy="4722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Libre Franklin"/>
                <a:ea typeface="Libre Franklin"/>
                <a:cs typeface="Libre Franklin"/>
                <a:sym typeface="Libre Franklin"/>
              </a:endParaRPr>
            </a:p>
          </p:txBody>
        </p:sp>
        <p:sp>
          <p:nvSpPr>
            <p:cNvPr id="393" name="Google Shape;393;p40"/>
            <p:cNvSpPr txBox="1"/>
            <p:nvPr/>
          </p:nvSpPr>
          <p:spPr>
            <a:xfrm>
              <a:off x="434060" y="76935"/>
              <a:ext cx="5707800" cy="426300"/>
            </a:xfrm>
            <a:prstGeom prst="rect">
              <a:avLst/>
            </a:prstGeom>
            <a:solidFill>
              <a:schemeClr val="accent3"/>
            </a:solidFill>
            <a:ln>
              <a:noFill/>
            </a:ln>
          </p:spPr>
          <p:txBody>
            <a:bodyPr spcFirstLastPara="1" wrap="square" lIns="217475" tIns="0" rIns="217475" bIns="0" anchor="ctr" anchorCtr="0">
              <a:noAutofit/>
            </a:bodyPr>
            <a:lstStyle/>
            <a:p>
              <a:pPr marL="0" marR="0" lvl="0" indent="0" algn="l" rtl="0">
                <a:lnSpc>
                  <a:spcPct val="100000"/>
                </a:lnSpc>
                <a:spcBef>
                  <a:spcPts val="0"/>
                </a:spcBef>
                <a:spcAft>
                  <a:spcPts val="0"/>
                </a:spcAft>
                <a:buClr>
                  <a:schemeClr val="lt1"/>
                </a:buClr>
                <a:buSzPts val="1600"/>
                <a:buFont typeface="Libre Franklin Medium"/>
                <a:buNone/>
              </a:pPr>
              <a:r>
                <a:rPr lang="en-US" sz="1300" b="0" i="0" u="none" strike="noStrike" cap="none">
                  <a:solidFill>
                    <a:schemeClr val="lt1"/>
                  </a:solidFill>
                  <a:latin typeface="Libre Franklin Medium"/>
                  <a:ea typeface="Libre Franklin Medium"/>
                  <a:cs typeface="Libre Franklin Medium"/>
                  <a:sym typeface="Libre Franklin Medium"/>
                </a:rPr>
                <a:t>Campus Climate Assessments</a:t>
              </a:r>
              <a:endParaRPr sz="1300" b="0" i="0" u="none" strike="noStrike" cap="none">
                <a:solidFill>
                  <a:schemeClr val="lt1"/>
                </a:solidFill>
                <a:latin typeface="Libre Franklin Medium"/>
                <a:ea typeface="Libre Franklin Medium"/>
                <a:cs typeface="Libre Franklin Medium"/>
                <a:sym typeface="Libre Franklin Medium"/>
              </a:endParaRPr>
            </a:p>
          </p:txBody>
        </p:sp>
        <p:sp>
          <p:nvSpPr>
            <p:cNvPr id="394" name="Google Shape;394;p40"/>
            <p:cNvSpPr/>
            <p:nvPr/>
          </p:nvSpPr>
          <p:spPr>
            <a:xfrm>
              <a:off x="0" y="1721398"/>
              <a:ext cx="8220000" cy="1108800"/>
            </a:xfrm>
            <a:prstGeom prst="rect">
              <a:avLst/>
            </a:prstGeom>
            <a:solidFill>
              <a:schemeClr val="lt1">
                <a:alpha val="89019"/>
              </a:schemeClr>
            </a:solidFill>
            <a:ln w="12700" cap="flat" cmpd="sng">
              <a:solidFill>
                <a:srgbClr val="44B7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Libre Franklin"/>
                <a:ea typeface="Libre Franklin"/>
                <a:cs typeface="Libre Franklin"/>
                <a:sym typeface="Libre Franklin"/>
              </a:endParaRPr>
            </a:p>
          </p:txBody>
        </p:sp>
        <p:sp>
          <p:nvSpPr>
            <p:cNvPr id="395" name="Google Shape;395;p40"/>
            <p:cNvSpPr txBox="1"/>
            <p:nvPr/>
          </p:nvSpPr>
          <p:spPr>
            <a:xfrm>
              <a:off x="0" y="1721398"/>
              <a:ext cx="8220000" cy="1197900"/>
            </a:xfrm>
            <a:prstGeom prst="rect">
              <a:avLst/>
            </a:prstGeom>
            <a:noFill/>
            <a:ln>
              <a:noFill/>
            </a:ln>
          </p:spPr>
          <p:txBody>
            <a:bodyPr spcFirstLastPara="1" wrap="square" lIns="637950" tIns="333225" rIns="637950" bIns="113775" anchor="t" anchorCtr="0">
              <a:noAutofit/>
            </a:bodyPr>
            <a:lstStyle/>
            <a:p>
              <a:pPr marL="171450" marR="0" lvl="1" indent="-139700" algn="l" rtl="0">
                <a:lnSpc>
                  <a:spcPct val="100000"/>
                </a:lnSpc>
                <a:spcBef>
                  <a:spcPts val="0"/>
                </a:spcBef>
                <a:spcAft>
                  <a:spcPts val="0"/>
                </a:spcAft>
                <a:buClr>
                  <a:schemeClr val="dk1"/>
                </a:buClr>
                <a:buSzPts val="1100"/>
                <a:buFont typeface="Libre Franklin Medium"/>
                <a:buChar char="•"/>
              </a:pPr>
              <a:r>
                <a:rPr lang="en-US" sz="1100" b="0" i="0" u="none" strike="noStrike" cap="none">
                  <a:solidFill>
                    <a:schemeClr val="dk1"/>
                  </a:solidFill>
                  <a:latin typeface="Libre Franklin Medium"/>
                  <a:ea typeface="Libre Franklin Medium"/>
                  <a:cs typeface="Libre Franklin Medium"/>
                  <a:sym typeface="Libre Franklin Medium"/>
                </a:rPr>
                <a:t>Colleges must conduct annual DEI listening and feedback sessions for the entire campus community.</a:t>
              </a:r>
              <a:endParaRPr sz="1100" b="0" i="0" u="none" strike="noStrike" cap="none">
                <a:solidFill>
                  <a:schemeClr val="dk1"/>
                </a:solidFill>
                <a:latin typeface="Libre Franklin Medium"/>
                <a:ea typeface="Libre Franklin Medium"/>
                <a:cs typeface="Libre Franklin Medium"/>
                <a:sym typeface="Libre Franklin Medium"/>
              </a:endParaRPr>
            </a:p>
            <a:p>
              <a:pPr marL="171450" marR="0" lvl="1" indent="-139700" algn="l" rtl="0">
                <a:lnSpc>
                  <a:spcPct val="100000"/>
                </a:lnSpc>
                <a:spcBef>
                  <a:spcPts val="0"/>
                </a:spcBef>
                <a:spcAft>
                  <a:spcPts val="0"/>
                </a:spcAft>
                <a:buClr>
                  <a:schemeClr val="dk1"/>
                </a:buClr>
                <a:buSzPts val="1100"/>
                <a:buFont typeface="Libre Franklin Medium"/>
                <a:buChar char="•"/>
              </a:pPr>
              <a:r>
                <a:rPr lang="en-US" sz="1100" b="0" i="0" u="none" strike="noStrike" cap="none">
                  <a:solidFill>
                    <a:schemeClr val="dk1"/>
                  </a:solidFill>
                  <a:latin typeface="Libre Franklin Medium"/>
                  <a:ea typeface="Libre Franklin Medium"/>
                  <a:cs typeface="Libre Franklin Medium"/>
                  <a:sym typeface="Libre Franklin Medium"/>
                </a:rPr>
                <a:t>Must compensate students for their participation and post findings on public website. </a:t>
              </a:r>
              <a:endParaRPr sz="1100" b="0" i="0" u="none" strike="noStrike" cap="none">
                <a:solidFill>
                  <a:schemeClr val="dk1"/>
                </a:solidFill>
                <a:latin typeface="Libre Franklin Medium"/>
                <a:ea typeface="Libre Franklin Medium"/>
                <a:cs typeface="Libre Franklin Medium"/>
                <a:sym typeface="Libre Franklin Medium"/>
              </a:endParaRPr>
            </a:p>
          </p:txBody>
        </p:sp>
        <p:sp>
          <p:nvSpPr>
            <p:cNvPr id="396" name="Google Shape;396;p40"/>
            <p:cNvSpPr/>
            <p:nvPr/>
          </p:nvSpPr>
          <p:spPr>
            <a:xfrm>
              <a:off x="411003" y="1485238"/>
              <a:ext cx="5754000" cy="472200"/>
            </a:xfrm>
            <a:prstGeom prst="roundRect">
              <a:avLst>
                <a:gd name="adj" fmla="val 16667"/>
              </a:avLst>
            </a:prstGeom>
            <a:solidFill>
              <a:srgbClr val="44B7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Libre Franklin"/>
                <a:ea typeface="Libre Franklin"/>
                <a:cs typeface="Libre Franklin"/>
                <a:sym typeface="Libre Franklin"/>
              </a:endParaRPr>
            </a:p>
          </p:txBody>
        </p:sp>
        <p:sp>
          <p:nvSpPr>
            <p:cNvPr id="397" name="Google Shape;397;p40"/>
            <p:cNvSpPr txBox="1"/>
            <p:nvPr/>
          </p:nvSpPr>
          <p:spPr>
            <a:xfrm>
              <a:off x="434060" y="1508295"/>
              <a:ext cx="5707800" cy="426300"/>
            </a:xfrm>
            <a:prstGeom prst="rect">
              <a:avLst/>
            </a:prstGeom>
            <a:solidFill>
              <a:schemeClr val="accent2"/>
            </a:solidFill>
            <a:ln>
              <a:noFill/>
            </a:ln>
          </p:spPr>
          <p:txBody>
            <a:bodyPr spcFirstLastPara="1" wrap="square" lIns="217475" tIns="0" rIns="217475" bIns="0" anchor="ctr" anchorCtr="0">
              <a:noAutofit/>
            </a:bodyPr>
            <a:lstStyle/>
            <a:p>
              <a:pPr marL="0" marR="0" lvl="0" indent="0" algn="l" rtl="0">
                <a:lnSpc>
                  <a:spcPct val="100000"/>
                </a:lnSpc>
                <a:spcBef>
                  <a:spcPts val="0"/>
                </a:spcBef>
                <a:spcAft>
                  <a:spcPts val="0"/>
                </a:spcAft>
                <a:buClr>
                  <a:schemeClr val="lt1"/>
                </a:buClr>
                <a:buSzPts val="1600"/>
                <a:buFont typeface="Libre Franklin Medium"/>
                <a:buNone/>
              </a:pPr>
              <a:r>
                <a:rPr lang="en-US" sz="1300" b="0" i="0" u="none" strike="noStrike" cap="none">
                  <a:solidFill>
                    <a:schemeClr val="lt1"/>
                  </a:solidFill>
                  <a:latin typeface="Libre Franklin Medium"/>
                  <a:ea typeface="Libre Franklin Medium"/>
                  <a:cs typeface="Libre Franklin Medium"/>
                  <a:sym typeface="Libre Franklin Medium"/>
                </a:rPr>
                <a:t>Listening &amp; Feedback Sessions </a:t>
              </a:r>
              <a:endParaRPr sz="1300" b="0" i="0" u="none" strike="noStrike" cap="none">
                <a:solidFill>
                  <a:schemeClr val="lt1"/>
                </a:solidFill>
                <a:latin typeface="Libre Franklin Medium"/>
                <a:ea typeface="Libre Franklin Medium"/>
                <a:cs typeface="Libre Franklin Medium"/>
                <a:sym typeface="Libre Franklin Medium"/>
              </a:endParaRPr>
            </a:p>
          </p:txBody>
        </p:sp>
        <p:sp>
          <p:nvSpPr>
            <p:cNvPr id="398" name="Google Shape;398;p40"/>
            <p:cNvSpPr/>
            <p:nvPr/>
          </p:nvSpPr>
          <p:spPr>
            <a:xfrm>
              <a:off x="0" y="3152758"/>
              <a:ext cx="8220000" cy="1386000"/>
            </a:xfrm>
            <a:prstGeom prst="rect">
              <a:avLst/>
            </a:prstGeom>
            <a:solidFill>
              <a:schemeClr val="lt1">
                <a:alpha val="89019"/>
              </a:schemeClr>
            </a:solidFill>
            <a:ln w="12700" cap="flat" cmpd="sng">
              <a:solidFill>
                <a:srgbClr val="6FAA47"/>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Libre Franklin"/>
                <a:ea typeface="Libre Franklin"/>
                <a:cs typeface="Libre Franklin"/>
                <a:sym typeface="Libre Franklin"/>
              </a:endParaRPr>
            </a:p>
          </p:txBody>
        </p:sp>
        <p:sp>
          <p:nvSpPr>
            <p:cNvPr id="399" name="Google Shape;399;p40"/>
            <p:cNvSpPr txBox="1"/>
            <p:nvPr/>
          </p:nvSpPr>
          <p:spPr>
            <a:xfrm>
              <a:off x="0" y="3152726"/>
              <a:ext cx="8220000" cy="1386000"/>
            </a:xfrm>
            <a:prstGeom prst="rect">
              <a:avLst/>
            </a:prstGeom>
            <a:noFill/>
            <a:ln>
              <a:noFill/>
            </a:ln>
          </p:spPr>
          <p:txBody>
            <a:bodyPr spcFirstLastPara="1" wrap="square" lIns="637950" tIns="333225" rIns="637950" bIns="113775" anchor="t" anchorCtr="0">
              <a:noAutofit/>
            </a:bodyPr>
            <a:lstStyle/>
            <a:p>
              <a:pPr marL="171450" marR="0" lvl="1" indent="-139700" algn="l" rtl="0">
                <a:lnSpc>
                  <a:spcPct val="100000"/>
                </a:lnSpc>
                <a:spcBef>
                  <a:spcPts val="0"/>
                </a:spcBef>
                <a:spcAft>
                  <a:spcPts val="0"/>
                </a:spcAft>
                <a:buClr>
                  <a:schemeClr val="dk1"/>
                </a:buClr>
                <a:buSzPts val="1100"/>
                <a:buFont typeface="Libre Franklin Medium"/>
                <a:buChar char="•"/>
              </a:pPr>
              <a:r>
                <a:rPr lang="en-US" sz="1100" b="0" i="0" u="none" strike="noStrike" cap="none">
                  <a:solidFill>
                    <a:schemeClr val="dk1"/>
                  </a:solidFill>
                  <a:latin typeface="Libre Franklin Medium"/>
                  <a:ea typeface="Libre Franklin Medium"/>
                  <a:cs typeface="Libre Franklin Medium"/>
                  <a:sym typeface="Libre Franklin Medium"/>
                </a:rPr>
                <a:t>Provide DEI/anti-racism training to faculty, staff, and students. </a:t>
              </a:r>
              <a:endParaRPr sz="900" b="0" i="0" u="none" strike="noStrike" cap="none">
                <a:solidFill>
                  <a:srgbClr val="000000"/>
                </a:solidFill>
                <a:latin typeface="Libre Franklin"/>
                <a:ea typeface="Libre Franklin"/>
                <a:cs typeface="Libre Franklin"/>
                <a:sym typeface="Libre Franklin"/>
              </a:endParaRPr>
            </a:p>
            <a:p>
              <a:pPr marL="171450" marR="0" lvl="1" indent="-139700" algn="l" rtl="0">
                <a:lnSpc>
                  <a:spcPct val="100000"/>
                </a:lnSpc>
                <a:spcBef>
                  <a:spcPts val="0"/>
                </a:spcBef>
                <a:spcAft>
                  <a:spcPts val="0"/>
                </a:spcAft>
                <a:buClr>
                  <a:schemeClr val="dk1"/>
                </a:buClr>
                <a:buSzPts val="1100"/>
                <a:buFont typeface="Libre Franklin Medium"/>
                <a:buChar char="•"/>
              </a:pPr>
              <a:r>
                <a:rPr lang="en-US" sz="1100" b="0" i="0" u="none" strike="noStrike" cap="none">
                  <a:solidFill>
                    <a:schemeClr val="dk1"/>
                  </a:solidFill>
                  <a:latin typeface="Libre Franklin Medium"/>
                  <a:ea typeface="Libre Franklin Medium"/>
                  <a:cs typeface="Libre Franklin Medium"/>
                  <a:sym typeface="Libre Franklin Medium"/>
                </a:rPr>
                <a:t>Create an evaluation for the participants.</a:t>
              </a:r>
              <a:endParaRPr sz="900" b="0" i="0" u="none" strike="noStrike" cap="none">
                <a:solidFill>
                  <a:srgbClr val="000000"/>
                </a:solidFill>
                <a:latin typeface="Libre Franklin"/>
                <a:ea typeface="Libre Franklin"/>
                <a:cs typeface="Libre Franklin"/>
                <a:sym typeface="Libre Franklin"/>
              </a:endParaRPr>
            </a:p>
            <a:p>
              <a:pPr marL="171450" marR="0" lvl="1" indent="-139700" algn="l" rtl="0">
                <a:lnSpc>
                  <a:spcPct val="100000"/>
                </a:lnSpc>
                <a:spcBef>
                  <a:spcPts val="0"/>
                </a:spcBef>
                <a:spcAft>
                  <a:spcPts val="0"/>
                </a:spcAft>
                <a:buClr>
                  <a:schemeClr val="dk1"/>
                </a:buClr>
                <a:buSzPts val="1100"/>
                <a:buFont typeface="Libre Franklin Medium"/>
                <a:buChar char="•"/>
              </a:pPr>
              <a:r>
                <a:rPr lang="en-US" sz="1100" b="0" i="0" u="none" strike="noStrike" cap="none">
                  <a:solidFill>
                    <a:schemeClr val="dk1"/>
                  </a:solidFill>
                  <a:latin typeface="Libre Franklin Medium"/>
                  <a:ea typeface="Libre Franklin Medium"/>
                  <a:cs typeface="Libre Franklin Medium"/>
                  <a:sym typeface="Libre Franklin Medium"/>
                </a:rPr>
                <a:t>Share completed evaluations and other program information with SBCTC annually.</a:t>
              </a:r>
              <a:endParaRPr sz="900" b="0" i="0" u="none" strike="noStrike" cap="none">
                <a:solidFill>
                  <a:srgbClr val="000000"/>
                </a:solidFill>
                <a:latin typeface="Libre Franklin"/>
                <a:ea typeface="Libre Franklin"/>
                <a:cs typeface="Libre Franklin"/>
                <a:sym typeface="Libre Franklin"/>
              </a:endParaRPr>
            </a:p>
            <a:p>
              <a:pPr marL="171450" marR="0" lvl="1" indent="-139700" algn="l" rtl="0">
                <a:lnSpc>
                  <a:spcPct val="100000"/>
                </a:lnSpc>
                <a:spcBef>
                  <a:spcPts val="0"/>
                </a:spcBef>
                <a:spcAft>
                  <a:spcPts val="0"/>
                </a:spcAft>
                <a:buClr>
                  <a:schemeClr val="dk1"/>
                </a:buClr>
                <a:buSzPts val="1100"/>
                <a:buFont typeface="Libre Franklin Medium"/>
                <a:buChar char="•"/>
              </a:pPr>
              <a:r>
                <a:rPr lang="en-US" sz="1100" b="0" i="0" u="none" strike="noStrike" cap="none">
                  <a:solidFill>
                    <a:schemeClr val="dk1"/>
                  </a:solidFill>
                  <a:latin typeface="Libre Franklin Medium"/>
                  <a:ea typeface="Libre Franklin Medium"/>
                  <a:cs typeface="Libre Franklin Medium"/>
                  <a:sym typeface="Libre Franklin Medium"/>
                </a:rPr>
                <a:t>Post DEI training framework on public website.</a:t>
              </a:r>
              <a:endParaRPr sz="900" b="0" i="0" u="none" strike="noStrike" cap="none">
                <a:solidFill>
                  <a:srgbClr val="000000"/>
                </a:solidFill>
                <a:latin typeface="Libre Franklin"/>
                <a:ea typeface="Libre Franklin"/>
                <a:cs typeface="Libre Franklin"/>
                <a:sym typeface="Libre Franklin"/>
              </a:endParaRPr>
            </a:p>
          </p:txBody>
        </p:sp>
        <p:sp>
          <p:nvSpPr>
            <p:cNvPr id="400" name="Google Shape;400;p40"/>
            <p:cNvSpPr/>
            <p:nvPr/>
          </p:nvSpPr>
          <p:spPr>
            <a:xfrm>
              <a:off x="411003" y="2916598"/>
              <a:ext cx="5754000" cy="472200"/>
            </a:xfrm>
            <a:prstGeom prst="roundRect">
              <a:avLst>
                <a:gd name="adj" fmla="val 16667"/>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Libre Franklin"/>
                <a:ea typeface="Libre Franklin"/>
                <a:cs typeface="Libre Franklin"/>
                <a:sym typeface="Libre Franklin"/>
              </a:endParaRPr>
            </a:p>
          </p:txBody>
        </p:sp>
        <p:sp>
          <p:nvSpPr>
            <p:cNvPr id="401" name="Google Shape;401;p40"/>
            <p:cNvSpPr txBox="1"/>
            <p:nvPr/>
          </p:nvSpPr>
          <p:spPr>
            <a:xfrm>
              <a:off x="434060" y="2916586"/>
              <a:ext cx="5707800" cy="426300"/>
            </a:xfrm>
            <a:prstGeom prst="rect">
              <a:avLst/>
            </a:prstGeom>
            <a:solidFill>
              <a:schemeClr val="accent1"/>
            </a:solidFill>
            <a:ln>
              <a:noFill/>
            </a:ln>
          </p:spPr>
          <p:txBody>
            <a:bodyPr spcFirstLastPara="1" wrap="square" lIns="217475" tIns="0" rIns="217475" bIns="0" anchor="ctr" anchorCtr="0">
              <a:noAutofit/>
            </a:bodyPr>
            <a:lstStyle/>
            <a:p>
              <a:pPr marL="0" marR="0" lvl="0" indent="0" algn="l" rtl="0">
                <a:lnSpc>
                  <a:spcPct val="100000"/>
                </a:lnSpc>
                <a:spcBef>
                  <a:spcPts val="0"/>
                </a:spcBef>
                <a:spcAft>
                  <a:spcPts val="0"/>
                </a:spcAft>
                <a:buClr>
                  <a:schemeClr val="lt1"/>
                </a:buClr>
                <a:buSzPts val="1600"/>
                <a:buFont typeface="Libre Franklin Medium"/>
                <a:buNone/>
              </a:pPr>
              <a:r>
                <a:rPr lang="en-US" sz="1300" b="0" i="0" u="none" strike="noStrike" cap="none">
                  <a:solidFill>
                    <a:schemeClr val="lt1"/>
                  </a:solidFill>
                  <a:latin typeface="Libre Franklin Medium"/>
                  <a:ea typeface="Libre Franklin Medium"/>
                  <a:cs typeface="Libre Franklin Medium"/>
                  <a:sym typeface="Libre Franklin Medium"/>
                </a:rPr>
                <a:t>Professional Development &amp; Training	</a:t>
              </a:r>
              <a:endParaRPr sz="1300" b="0" i="0" u="none" strike="noStrike" cap="none">
                <a:solidFill>
                  <a:schemeClr val="lt1"/>
                </a:solidFill>
                <a:latin typeface="Libre Franklin Medium"/>
                <a:ea typeface="Libre Franklin Medium"/>
                <a:cs typeface="Libre Franklin Medium"/>
                <a:sym typeface="Libre Franklin Medium"/>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
        <p:cNvGrpSpPr/>
        <p:nvPr/>
      </p:nvGrpSpPr>
      <p:grpSpPr>
        <a:xfrm>
          <a:off x="0" y="0"/>
          <a:ext cx="0" cy="0"/>
          <a:chOff x="0" y="0"/>
          <a:chExt cx="0" cy="0"/>
        </a:xfrm>
      </p:grpSpPr>
      <p:sp>
        <p:nvSpPr>
          <p:cNvPr id="406" name="Google Shape;406;p41"/>
          <p:cNvSpPr/>
          <p:nvPr/>
        </p:nvSpPr>
        <p:spPr>
          <a:xfrm>
            <a:off x="0" y="0"/>
            <a:ext cx="2302629"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07" name="Google Shape;407;p41"/>
          <p:cNvSpPr/>
          <p:nvPr/>
        </p:nvSpPr>
        <p:spPr>
          <a:xfrm>
            <a:off x="2302629" y="0"/>
            <a:ext cx="6841371"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08" name="Google Shape;408;p41"/>
          <p:cNvSpPr/>
          <p:nvPr/>
        </p:nvSpPr>
        <p:spPr>
          <a:xfrm>
            <a:off x="838067" y="1082276"/>
            <a:ext cx="2978949" cy="2978947"/>
          </a:xfrm>
          <a:prstGeom prst="ellipse">
            <a:avLst/>
          </a:prstGeom>
          <a:solidFill>
            <a:srgbClr val="FFFFFF"/>
          </a:solidFill>
          <a:ln w="31750" cap="flat" cmpd="sng">
            <a:solidFill>
              <a:srgbClr val="3067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09" name="Google Shape;409;p41"/>
          <p:cNvSpPr>
            <a:spLocks noGrp="1"/>
          </p:cNvSpPr>
          <p:nvPr>
            <p:ph type="title"/>
          </p:nvPr>
        </p:nvSpPr>
        <p:spPr>
          <a:xfrm>
            <a:off x="945654" y="1189863"/>
            <a:ext cx="2763774" cy="2763774"/>
          </a:xfrm>
          <a:prstGeom prst="ellipse">
            <a:avLst/>
          </a:prstGeom>
          <a:solidFill>
            <a:schemeClr val="dk1"/>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FFFFFF"/>
              </a:buClr>
              <a:buSzPts val="1800"/>
              <a:buFont typeface="Gill Sans"/>
              <a:buNone/>
            </a:pPr>
            <a:r>
              <a:rPr lang="en-US" sz="1800">
                <a:solidFill>
                  <a:srgbClr val="FFFFFF"/>
                </a:solidFill>
              </a:rPr>
              <a:t>THE HEDS DIVERSITY AND EQUITY CAMPUS CLIMATE SURVEY</a:t>
            </a:r>
            <a:endParaRPr/>
          </a:p>
        </p:txBody>
      </p:sp>
      <p:sp>
        <p:nvSpPr>
          <p:cNvPr id="410" name="Google Shape;410;p41"/>
          <p:cNvSpPr txBox="1">
            <a:spLocks noGrp="1"/>
          </p:cNvSpPr>
          <p:nvPr>
            <p:ph type="body" idx="1"/>
          </p:nvPr>
        </p:nvSpPr>
        <p:spPr>
          <a:xfrm>
            <a:off x="4193771" y="1051560"/>
            <a:ext cx="3990522" cy="304038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600"/>
              <a:buNone/>
            </a:pPr>
            <a:r>
              <a:rPr lang="en-US" sz="1600" b="0" i="0"/>
              <a:t>The HEDS Diversity and Equity Campus Climate Survey asks students, faculty, staff, and administrators about:</a:t>
            </a:r>
            <a:endParaRPr/>
          </a:p>
          <a:p>
            <a:pPr marL="171450" lvl="0" indent="-171450" algn="l" rtl="0">
              <a:lnSpc>
                <a:spcPct val="90000"/>
              </a:lnSpc>
              <a:spcBef>
                <a:spcPts val="750"/>
              </a:spcBef>
              <a:spcAft>
                <a:spcPts val="0"/>
              </a:spcAft>
              <a:buSzPts val="1600"/>
              <a:buFont typeface="Arial"/>
              <a:buChar char="•"/>
            </a:pPr>
            <a:r>
              <a:rPr lang="en-US" sz="1600" b="0" i="0"/>
              <a:t>perceptions of the institution’s climate,</a:t>
            </a:r>
            <a:endParaRPr/>
          </a:p>
          <a:p>
            <a:pPr marL="171450" lvl="0" indent="-171450" algn="l" rtl="0">
              <a:lnSpc>
                <a:spcPct val="90000"/>
              </a:lnSpc>
              <a:spcBef>
                <a:spcPts val="750"/>
              </a:spcBef>
              <a:spcAft>
                <a:spcPts val="0"/>
              </a:spcAft>
              <a:buSzPts val="1600"/>
              <a:buFont typeface="Arial"/>
              <a:buChar char="•"/>
            </a:pPr>
            <a:r>
              <a:rPr lang="en-US" sz="1600" b="0" i="0"/>
              <a:t>perceptions of how the institution supports diversity and equity, and</a:t>
            </a:r>
            <a:endParaRPr/>
          </a:p>
          <a:p>
            <a:pPr marL="171450" lvl="0" indent="-171450" algn="l" rtl="0">
              <a:lnSpc>
                <a:spcPct val="90000"/>
              </a:lnSpc>
              <a:spcBef>
                <a:spcPts val="750"/>
              </a:spcBef>
              <a:spcAft>
                <a:spcPts val="0"/>
              </a:spcAft>
              <a:buSzPts val="1600"/>
              <a:buFont typeface="Arial"/>
              <a:buChar char="•"/>
            </a:pPr>
            <a:r>
              <a:rPr lang="en-US" sz="1600" b="0" i="0"/>
              <a:t>experiences with discrimination and harassment at the institution.</a:t>
            </a:r>
            <a:endParaRPr/>
          </a:p>
          <a:p>
            <a:pPr marL="0" lvl="0" indent="0" algn="l" rtl="0">
              <a:lnSpc>
                <a:spcPct val="90000"/>
              </a:lnSpc>
              <a:spcBef>
                <a:spcPts val="750"/>
              </a:spcBef>
              <a:spcAft>
                <a:spcPts val="0"/>
              </a:spcAft>
              <a:buSzPts val="1600"/>
              <a:buNone/>
            </a:pPr>
            <a:endParaRPr sz="1600" b="0" i="0"/>
          </a:p>
          <a:p>
            <a:pPr marL="0" lvl="0" indent="0" algn="l" rtl="0">
              <a:lnSpc>
                <a:spcPct val="90000"/>
              </a:lnSpc>
              <a:spcBef>
                <a:spcPts val="750"/>
              </a:spcBef>
              <a:spcAft>
                <a:spcPts val="0"/>
              </a:spcAft>
              <a:buSzPts val="1600"/>
              <a:buNone/>
            </a:pPr>
            <a:r>
              <a:rPr lang="en-US" sz="1600" b="0" i="1"/>
              <a:t>Additional details about the survey are available at:  https://www.hedsconsortium.org/wp-content/uploads/2022-2023_HEDS_Diversity_Equity_Info_Sheet.pdf</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41"/>
        <p:cNvGrpSpPr/>
        <p:nvPr/>
      </p:nvGrpSpPr>
      <p:grpSpPr>
        <a:xfrm>
          <a:off x="0" y="0"/>
          <a:ext cx="0" cy="0"/>
          <a:chOff x="0" y="0"/>
          <a:chExt cx="0" cy="0"/>
        </a:xfrm>
      </p:grpSpPr>
      <p:sp>
        <p:nvSpPr>
          <p:cNvPr id="142" name="Google Shape;142;p3"/>
          <p:cNvSpPr txBox="1">
            <a:spLocks noGrp="1"/>
          </p:cNvSpPr>
          <p:nvPr>
            <p:ph type="title"/>
          </p:nvPr>
        </p:nvSpPr>
        <p:spPr>
          <a:xfrm>
            <a:off x="1004600" y="723525"/>
            <a:ext cx="72288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100"/>
              <a:buFont typeface="Gill Sans"/>
              <a:buNone/>
            </a:pPr>
            <a:r>
              <a:rPr lang="en-US"/>
              <a:t>ELIZABETH MEZA</a:t>
            </a:r>
            <a:endParaRPr/>
          </a:p>
        </p:txBody>
      </p:sp>
      <p:sp>
        <p:nvSpPr>
          <p:cNvPr id="143" name="Google Shape;143;p3"/>
          <p:cNvSpPr txBox="1">
            <a:spLocks noGrp="1"/>
          </p:cNvSpPr>
          <p:nvPr>
            <p:ph type="body" idx="1"/>
          </p:nvPr>
        </p:nvSpPr>
        <p:spPr>
          <a:xfrm>
            <a:off x="1673352" y="1978534"/>
            <a:ext cx="5797296" cy="2326487"/>
          </a:xfrm>
          <a:prstGeom prst="rect">
            <a:avLst/>
          </a:prstGeom>
          <a:noFill/>
          <a:ln>
            <a:noFill/>
          </a:ln>
        </p:spPr>
        <p:txBody>
          <a:bodyPr spcFirstLastPara="1" wrap="square" lIns="91425" tIns="45700" rIns="91425" bIns="45700" anchor="t" anchorCtr="0">
            <a:normAutofit/>
          </a:bodyPr>
          <a:lstStyle/>
          <a:p>
            <a:pPr marL="171450" lvl="0" indent="-85725" algn="l" rtl="0">
              <a:lnSpc>
                <a:spcPct val="100000"/>
              </a:lnSpc>
              <a:spcBef>
                <a:spcPts val="0"/>
              </a:spcBef>
              <a:spcAft>
                <a:spcPts val="0"/>
              </a:spcAft>
              <a:buSzPts val="1350"/>
              <a:buNone/>
            </a:pPr>
            <a:r>
              <a:rPr lang="en-US"/>
              <a:t>lll</a:t>
            </a:r>
            <a:endParaRPr/>
          </a:p>
        </p:txBody>
      </p:sp>
      <p:pic>
        <p:nvPicPr>
          <p:cNvPr id="144" name="Google Shape;144;p3"/>
          <p:cNvPicPr preferRelativeResize="0"/>
          <p:nvPr/>
        </p:nvPicPr>
        <p:blipFill>
          <a:blip r:embed="rId3">
            <a:alphaModFix/>
          </a:blip>
          <a:stretch>
            <a:fillRect/>
          </a:stretch>
        </p:blipFill>
        <p:spPr>
          <a:xfrm>
            <a:off x="1004600" y="1978525"/>
            <a:ext cx="2149299" cy="2326499"/>
          </a:xfrm>
          <a:prstGeom prst="rect">
            <a:avLst/>
          </a:prstGeom>
          <a:noFill/>
          <a:ln>
            <a:noFill/>
          </a:ln>
        </p:spPr>
      </p:pic>
      <p:sp>
        <p:nvSpPr>
          <p:cNvPr id="145" name="Google Shape;145;p3"/>
          <p:cNvSpPr txBox="1"/>
          <p:nvPr/>
        </p:nvSpPr>
        <p:spPr>
          <a:xfrm>
            <a:off x="3237275" y="1978525"/>
            <a:ext cx="5107200" cy="2986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Elizabeth Meza</a:t>
            </a:r>
            <a:r>
              <a:rPr lang="en-US">
                <a:solidFill>
                  <a:schemeClr val="dk1"/>
                </a:solidFill>
              </a:rPr>
              <a:t>, Ph.D.  is a senior research scientist at the University of Washington Evans School of Public Policy &amp; Governance. Before becoming an education researcher, Dr. Meza was a community college practitioner and served in administrative roles and as a Sociology faculty member at several community colleges in Washington state. Her research agenda seeks to identify and address inequities that hinder American higher education from delivering on its promise of equity, and centers community colleges as engines for opportunity and workforce development. Dr. Meza is the New America Education Policy Program Fellow for Community Colleges.</a:t>
            </a:r>
            <a:endParaRPr>
              <a:solidFill>
                <a:schemeClr val="dk1"/>
              </a:solidFill>
            </a:endParaRPr>
          </a:p>
          <a:p>
            <a:pPr marL="0" lvl="0" indent="0" algn="l" rtl="0">
              <a:spcBef>
                <a:spcPts val="0"/>
              </a:spcBef>
              <a:spcAft>
                <a:spcPts val="0"/>
              </a:spcAft>
              <a:buNone/>
            </a:pPr>
            <a:endParaRPr/>
          </a:p>
        </p:txBody>
      </p:sp>
      <p:pic>
        <p:nvPicPr>
          <p:cNvPr id="146" name="Google Shape;146;p3"/>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0"/>
        <p:cNvGrpSpPr/>
        <p:nvPr/>
      </p:nvGrpSpPr>
      <p:grpSpPr>
        <a:xfrm>
          <a:off x="0" y="0"/>
          <a:ext cx="0" cy="0"/>
          <a:chOff x="0" y="0"/>
          <a:chExt cx="0" cy="0"/>
        </a:xfrm>
      </p:grpSpPr>
      <p:sp>
        <p:nvSpPr>
          <p:cNvPr id="151" name="Google Shape;151;p5"/>
          <p:cNvSpPr/>
          <p:nvPr/>
        </p:nvSpPr>
        <p:spPr>
          <a:xfrm>
            <a:off x="480051" y="480060"/>
            <a:ext cx="8183898" cy="347014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52" name="Google Shape;152;p5"/>
          <p:cNvSpPr/>
          <p:nvPr/>
        </p:nvSpPr>
        <p:spPr>
          <a:xfrm>
            <a:off x="604647" y="603504"/>
            <a:ext cx="7934706" cy="322326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53" name="Google Shape;153;p5"/>
          <p:cNvSpPr txBox="1">
            <a:spLocks noGrp="1"/>
          </p:cNvSpPr>
          <p:nvPr>
            <p:ph type="ctrTitle"/>
          </p:nvPr>
        </p:nvSpPr>
        <p:spPr>
          <a:xfrm>
            <a:off x="947046" y="966977"/>
            <a:ext cx="7228833" cy="2504477"/>
          </a:xfrm>
          <a:prstGeom prst="rect">
            <a:avLst/>
          </a:prstGeom>
          <a:solidFill>
            <a:srgbClr val="FFFFFF"/>
          </a:solidFill>
          <a:ln>
            <a:noFill/>
          </a:ln>
        </p:spPr>
        <p:txBody>
          <a:bodyPr spcFirstLastPara="1" wrap="square" lIns="182875" tIns="182875" rIns="182875" bIns="182875" anchor="ctr" anchorCtr="1">
            <a:normAutofit/>
          </a:bodyPr>
          <a:lstStyle/>
          <a:p>
            <a:pPr marL="0" lvl="0" indent="0" algn="ctr" rtl="0">
              <a:lnSpc>
                <a:spcPct val="90000"/>
              </a:lnSpc>
              <a:spcBef>
                <a:spcPts val="0"/>
              </a:spcBef>
              <a:spcAft>
                <a:spcPts val="0"/>
              </a:spcAft>
              <a:buClr>
                <a:srgbClr val="262626"/>
              </a:buClr>
              <a:buSzPts val="3800"/>
              <a:buFont typeface="Gill Sans"/>
              <a:buNone/>
            </a:pPr>
            <a:r>
              <a:rPr lang="en-US" sz="3800" cap="none">
                <a:latin typeface="Gill Sans"/>
                <a:ea typeface="Gill Sans"/>
                <a:cs typeface="Gill Sans"/>
                <a:sym typeface="Gill Sans"/>
              </a:rPr>
              <a:t>WHAT DO EVCC RESPONSES TO OPEN-ENDED SURVEY QUESTIONS TELL US ABOUT CAMPUS CLIMATE?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6"/>
          <p:cNvSpPr/>
          <p:nvPr/>
        </p:nvSpPr>
        <p:spPr>
          <a:xfrm>
            <a:off x="0" y="0"/>
            <a:ext cx="2302629"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59" name="Google Shape;159;p6"/>
          <p:cNvSpPr/>
          <p:nvPr/>
        </p:nvSpPr>
        <p:spPr>
          <a:xfrm>
            <a:off x="2302629" y="0"/>
            <a:ext cx="6841371"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60" name="Google Shape;160;p6"/>
          <p:cNvSpPr/>
          <p:nvPr/>
        </p:nvSpPr>
        <p:spPr>
          <a:xfrm>
            <a:off x="838067" y="1082276"/>
            <a:ext cx="2978949" cy="2978947"/>
          </a:xfrm>
          <a:prstGeom prst="ellipse">
            <a:avLst/>
          </a:prstGeom>
          <a:solidFill>
            <a:srgbClr val="FFFFFF"/>
          </a:solidFill>
          <a:ln w="31750" cap="flat" cmpd="sng">
            <a:solidFill>
              <a:srgbClr val="3067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61" name="Google Shape;161;p6"/>
          <p:cNvSpPr>
            <a:spLocks noGrp="1"/>
          </p:cNvSpPr>
          <p:nvPr>
            <p:ph type="title"/>
          </p:nvPr>
        </p:nvSpPr>
        <p:spPr>
          <a:xfrm>
            <a:off x="945654" y="1189863"/>
            <a:ext cx="2763774" cy="2763774"/>
          </a:xfrm>
          <a:prstGeom prst="ellipse">
            <a:avLst/>
          </a:prstGeom>
          <a:solidFill>
            <a:schemeClr val="dk1"/>
          </a:solidFill>
          <a:ln>
            <a:noFill/>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FFFFFF"/>
              </a:buClr>
              <a:buSzPts val="2800"/>
              <a:buFont typeface="Gill Sans"/>
              <a:buNone/>
            </a:pPr>
            <a:r>
              <a:rPr lang="en-US" sz="1600" cap="none">
                <a:solidFill>
                  <a:srgbClr val="FFFFFF"/>
                </a:solidFill>
                <a:latin typeface="Gill Sans"/>
                <a:ea typeface="Gill Sans"/>
                <a:cs typeface="Gill Sans"/>
                <a:sym typeface="Gill Sans"/>
              </a:rPr>
              <a:t>OVERVIEW OF THE QUALITATIVE </a:t>
            </a:r>
            <a:br>
              <a:rPr lang="en-US" sz="1600" cap="none">
                <a:solidFill>
                  <a:srgbClr val="FFFFFF"/>
                </a:solidFill>
                <a:latin typeface="Gill Sans"/>
                <a:ea typeface="Gill Sans"/>
                <a:cs typeface="Gill Sans"/>
                <a:sym typeface="Gill Sans"/>
              </a:rPr>
            </a:br>
            <a:r>
              <a:rPr lang="en-US" sz="1600" cap="none">
                <a:solidFill>
                  <a:srgbClr val="FFFFFF"/>
                </a:solidFill>
                <a:latin typeface="Gill Sans"/>
                <a:ea typeface="Gill Sans"/>
                <a:cs typeface="Gill Sans"/>
                <a:sym typeface="Gill Sans"/>
              </a:rPr>
              <a:t>RESEARCH APPROACH</a:t>
            </a:r>
            <a:endParaRPr/>
          </a:p>
        </p:txBody>
      </p:sp>
      <p:sp>
        <p:nvSpPr>
          <p:cNvPr id="162" name="Google Shape;162;p6"/>
          <p:cNvSpPr txBox="1">
            <a:spLocks noGrp="1"/>
          </p:cNvSpPr>
          <p:nvPr>
            <p:ph type="body" idx="1"/>
          </p:nvPr>
        </p:nvSpPr>
        <p:spPr>
          <a:xfrm>
            <a:off x="3924603" y="400593"/>
            <a:ext cx="4505294" cy="3796937"/>
          </a:xfrm>
          <a:prstGeom prst="rect">
            <a:avLst/>
          </a:prstGeom>
          <a:noFill/>
          <a:ln>
            <a:noFill/>
          </a:ln>
        </p:spPr>
        <p:txBody>
          <a:bodyPr spcFirstLastPara="1" wrap="square" lIns="91425" tIns="45700" rIns="91425" bIns="45700" anchor="ctr" anchorCtr="0">
            <a:normAutofit/>
          </a:bodyPr>
          <a:lstStyle/>
          <a:p>
            <a:pPr marL="457200" lvl="0" indent="-228600" algn="l" rtl="0">
              <a:lnSpc>
                <a:spcPct val="100000"/>
              </a:lnSpc>
              <a:spcBef>
                <a:spcPts val="1000"/>
              </a:spcBef>
              <a:spcAft>
                <a:spcPts val="0"/>
              </a:spcAft>
              <a:buSzPts val="1800"/>
              <a:buFont typeface="Arial"/>
              <a:buChar char="•"/>
            </a:pPr>
            <a:r>
              <a:rPr lang="en-US" sz="1600" dirty="0"/>
              <a:t>Review the </a:t>
            </a:r>
            <a:r>
              <a:rPr lang="en-US" sz="1600" i="1" dirty="0"/>
              <a:t>Diversity and Equity Campus Climate Survey</a:t>
            </a:r>
            <a:r>
              <a:rPr lang="en-US" sz="1600" dirty="0"/>
              <a:t> [Higher Education Data Sharing (HEDS) Consortium] process</a:t>
            </a:r>
            <a:endParaRPr dirty="0"/>
          </a:p>
          <a:p>
            <a:pPr marL="457200" lvl="0" indent="-228600" algn="l" rtl="0">
              <a:lnSpc>
                <a:spcPct val="100000"/>
              </a:lnSpc>
              <a:spcBef>
                <a:spcPts val="1000"/>
              </a:spcBef>
              <a:spcAft>
                <a:spcPts val="0"/>
              </a:spcAft>
              <a:buSzPts val="1800"/>
              <a:buFont typeface="Arial"/>
              <a:buChar char="•"/>
            </a:pPr>
            <a:r>
              <a:rPr lang="en-US" sz="1600" dirty="0"/>
              <a:t>Review Campus Climate survey results (e.g., HEDS report, EvCC </a:t>
            </a:r>
            <a:r>
              <a:rPr lang="en-US" sz="1600" dirty="0" err="1"/>
              <a:t>powerpoint</a:t>
            </a:r>
            <a:r>
              <a:rPr lang="en-US" sz="1600" dirty="0"/>
              <a:t> delivered to campus Fall 2022)</a:t>
            </a:r>
            <a:endParaRPr dirty="0"/>
          </a:p>
          <a:p>
            <a:pPr marL="457200" lvl="0" indent="-228600" algn="l" rtl="0">
              <a:lnSpc>
                <a:spcPct val="100000"/>
              </a:lnSpc>
              <a:spcBef>
                <a:spcPts val="1000"/>
              </a:spcBef>
              <a:spcAft>
                <a:spcPts val="0"/>
              </a:spcAft>
              <a:buSzPts val="1800"/>
              <a:buFont typeface="Arial"/>
              <a:buChar char="•"/>
            </a:pPr>
            <a:r>
              <a:rPr lang="en-US" sz="1600" dirty="0"/>
              <a:t>Conduct qualitative data analysis (thematic and pattern coding) </a:t>
            </a:r>
            <a:endParaRPr dirty="0"/>
          </a:p>
          <a:p>
            <a:pPr marL="457200" lvl="0" indent="-228600" algn="l" rtl="0">
              <a:lnSpc>
                <a:spcPct val="100000"/>
              </a:lnSpc>
              <a:spcBef>
                <a:spcPts val="1000"/>
              </a:spcBef>
              <a:spcAft>
                <a:spcPts val="0"/>
              </a:spcAft>
              <a:buSzPts val="1800"/>
              <a:buFont typeface="Arial"/>
              <a:buChar char="•"/>
            </a:pPr>
            <a:r>
              <a:rPr lang="en-US" sz="1600" dirty="0"/>
              <a:t>Present finding to EvCC’s Equity and Social Justice Committee</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6"/>
        <p:cNvGrpSpPr/>
        <p:nvPr/>
      </p:nvGrpSpPr>
      <p:grpSpPr>
        <a:xfrm>
          <a:off x="0" y="0"/>
          <a:ext cx="0" cy="0"/>
          <a:chOff x="0" y="0"/>
          <a:chExt cx="0" cy="0"/>
        </a:xfrm>
      </p:grpSpPr>
      <p:pic>
        <p:nvPicPr>
          <p:cNvPr id="167" name="Google Shape;167;p7" descr="A picture of an electromagnetic radiation"/>
          <p:cNvPicPr preferRelativeResize="0"/>
          <p:nvPr/>
        </p:nvPicPr>
        <p:blipFill rotWithShape="1">
          <a:blip r:embed="rId3">
            <a:alphaModFix amt="40000"/>
          </a:blip>
          <a:srcRect t="9566" b="6477"/>
          <a:stretch/>
        </p:blipFill>
        <p:spPr>
          <a:xfrm>
            <a:off x="20" y="10"/>
            <a:ext cx="9143980" cy="5143490"/>
          </a:xfrm>
          <a:prstGeom prst="rect">
            <a:avLst/>
          </a:prstGeom>
          <a:solidFill>
            <a:schemeClr val="dk1"/>
          </a:solidFill>
          <a:ln>
            <a:noFill/>
          </a:ln>
        </p:spPr>
      </p:pic>
      <p:sp>
        <p:nvSpPr>
          <p:cNvPr id="168" name="Google Shape;168;p7"/>
          <p:cNvSpPr txBox="1">
            <a:spLocks noGrp="1"/>
          </p:cNvSpPr>
          <p:nvPr>
            <p:ph type="title"/>
          </p:nvPr>
        </p:nvSpPr>
        <p:spPr>
          <a:xfrm>
            <a:off x="1200150" y="1790058"/>
            <a:ext cx="6743700" cy="1234440"/>
          </a:xfrm>
          <a:prstGeom prst="rect">
            <a:avLst/>
          </a:prstGeom>
          <a:solidFill>
            <a:srgbClr val="FFFFFF"/>
          </a:solidFill>
          <a:ln w="31750" cap="sq" cmpd="sng">
            <a:solidFill>
              <a:srgbClr val="3F3F3F"/>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600"/>
              <a:buFont typeface="Gill Sans"/>
              <a:buNone/>
            </a:pPr>
            <a:r>
              <a:rPr lang="en-US" sz="2400">
                <a:solidFill>
                  <a:srgbClr val="262626"/>
                </a:solidFill>
              </a:rPr>
              <a:t>EVCC SURVEY RESPONDENTS</a:t>
            </a:r>
            <a:br>
              <a:rPr lang="en-US" sz="2400">
                <a:solidFill>
                  <a:srgbClr val="262626"/>
                </a:solidFill>
              </a:rPr>
            </a:br>
            <a:r>
              <a:rPr lang="en-US" sz="2400">
                <a:solidFill>
                  <a:srgbClr val="262626"/>
                </a:solidFill>
              </a:rPr>
              <a:t>SOURCE: EVCC/HED SURVEY ANALYSIS</a:t>
            </a:r>
            <a:endParaRPr/>
          </a:p>
        </p:txBody>
      </p:sp>
      <p:sp>
        <p:nvSpPr>
          <p:cNvPr id="169" name="Google Shape;169;p7"/>
          <p:cNvSpPr txBox="1"/>
          <p:nvPr/>
        </p:nvSpPr>
        <p:spPr>
          <a:xfrm>
            <a:off x="1200150" y="3137648"/>
            <a:ext cx="6743700" cy="1477328"/>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Respondents and response rate by role</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Respondent role by gender, race/ethnicity profile, and years of employment</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Overall findings on campus climate – sense of belonging</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More EVCC/HED survey quantitative findings in Appendix</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8"/>
          <p:cNvSpPr txBox="1">
            <a:spLocks noGrp="1"/>
          </p:cNvSpPr>
          <p:nvPr>
            <p:ph type="title"/>
          </p:nvPr>
        </p:nvSpPr>
        <p:spPr>
          <a:xfrm>
            <a:off x="311700" y="259600"/>
            <a:ext cx="8520600" cy="5727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rgbClr val="262626"/>
              </a:buClr>
              <a:buSzPts val="2800"/>
              <a:buFont typeface="Gill Sans"/>
              <a:buNone/>
            </a:pPr>
            <a:r>
              <a:rPr lang="en-US"/>
              <a:t>RESPONDENTS AND RESPONSE RATE BY ROLE</a:t>
            </a:r>
            <a:endParaRPr/>
          </a:p>
        </p:txBody>
      </p:sp>
      <p:sp>
        <p:nvSpPr>
          <p:cNvPr id="175" name="Google Shape;175;p8"/>
          <p:cNvSpPr txBox="1"/>
          <p:nvPr/>
        </p:nvSpPr>
        <p:spPr>
          <a:xfrm>
            <a:off x="7137700" y="1198700"/>
            <a:ext cx="15582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Gill Sans"/>
              <a:buNone/>
            </a:pPr>
            <a:endParaRPr sz="1800" b="0" i="0" u="none" strike="noStrike" cap="none">
              <a:solidFill>
                <a:schemeClr val="dk1"/>
              </a:solidFill>
              <a:latin typeface="Gill Sans"/>
              <a:ea typeface="Gill Sans"/>
              <a:cs typeface="Gill Sans"/>
              <a:sym typeface="Gill Sans"/>
            </a:endParaRPr>
          </a:p>
        </p:txBody>
      </p:sp>
      <p:graphicFrame>
        <p:nvGraphicFramePr>
          <p:cNvPr id="176" name="Google Shape;176;p8"/>
          <p:cNvGraphicFramePr/>
          <p:nvPr/>
        </p:nvGraphicFramePr>
        <p:xfrm>
          <a:off x="6104020" y="914400"/>
          <a:ext cx="2728280" cy="22086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7" name="Google Shape;177;p8"/>
          <p:cNvGraphicFramePr/>
          <p:nvPr/>
        </p:nvGraphicFramePr>
        <p:xfrm>
          <a:off x="311708" y="914400"/>
          <a:ext cx="5661300" cy="3999300"/>
        </p:xfrm>
        <a:graphic>
          <a:graphicData uri="http://schemas.openxmlformats.org/drawingml/2006/chart">
            <c:chart xmlns:c="http://schemas.openxmlformats.org/drawingml/2006/chart" xmlns:r="http://schemas.openxmlformats.org/officeDocument/2006/relationships" r:id="rId4"/>
          </a:graphicData>
        </a:graphic>
      </p:graphicFrame>
      <p:sp>
        <p:nvSpPr>
          <p:cNvPr id="178" name="Google Shape;178;p8"/>
          <p:cNvSpPr txBox="1"/>
          <p:nvPr/>
        </p:nvSpPr>
        <p:spPr>
          <a:xfrm>
            <a:off x="6104020" y="3205179"/>
            <a:ext cx="2728280"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chemeClr val="dk1"/>
                </a:solidFill>
                <a:latin typeface="Gill Sans"/>
                <a:ea typeface="Gill Sans"/>
                <a:cs typeface="Gill Sans"/>
                <a:sym typeface="Gill Sans"/>
              </a:rPr>
              <a:t>The total college participation rate is 9%, with a margin of error of 3% (95% confidence interval).  The margin of error varies by respondent role, with Students at 5%, Faculty at 7%, and Staff/Admin at 6%.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9"/>
          <p:cNvSpPr txBox="1">
            <a:spLocks noGrp="1"/>
          </p:cNvSpPr>
          <p:nvPr>
            <p:ph type="title"/>
          </p:nvPr>
        </p:nvSpPr>
        <p:spPr>
          <a:xfrm>
            <a:off x="311700" y="445025"/>
            <a:ext cx="8520600" cy="5727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rgbClr val="262626"/>
              </a:buClr>
              <a:buSzPts val="2800"/>
              <a:buFont typeface="Gill Sans"/>
              <a:buNone/>
            </a:pPr>
            <a:r>
              <a:rPr lang="en-US"/>
              <a:t>RESPONDENT ROLE BY GENDER</a:t>
            </a:r>
            <a:endParaRPr/>
          </a:p>
        </p:txBody>
      </p:sp>
      <p:graphicFrame>
        <p:nvGraphicFramePr>
          <p:cNvPr id="184" name="Google Shape;184;p9"/>
          <p:cNvGraphicFramePr/>
          <p:nvPr/>
        </p:nvGraphicFramePr>
        <p:xfrm>
          <a:off x="311700" y="1088571"/>
          <a:ext cx="8520600" cy="385239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3260</Words>
  <Application>Microsoft Macintosh PowerPoint</Application>
  <PresentationFormat>On-screen Show (16:9)</PresentationFormat>
  <Paragraphs>223</Paragraphs>
  <Slides>37</Slides>
  <Notes>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Roboto</vt:lpstr>
      <vt:lpstr>Libre Franklin</vt:lpstr>
      <vt:lpstr>Libre Franklin Medium</vt:lpstr>
      <vt:lpstr>Arial</vt:lpstr>
      <vt:lpstr>Gill Sans</vt:lpstr>
      <vt:lpstr>Calibri</vt:lpstr>
      <vt:lpstr>Parcel</vt:lpstr>
      <vt:lpstr>Parcel</vt:lpstr>
      <vt:lpstr>QUALITATIVE ANALYSIS OF THE  DIVERSITY AND EQUITY CAMPUS CLIMATE SURVEY </vt:lpstr>
      <vt:lpstr>DEBRA BRAGG</vt:lpstr>
      <vt:lpstr>PowerPoint Presentation</vt:lpstr>
      <vt:lpstr>ELIZABETH MEZA</vt:lpstr>
      <vt:lpstr>WHAT DO EVCC RESPONSES TO OPEN-ENDED SURVEY QUESTIONS TELL US ABOUT CAMPUS CLIMATE?</vt:lpstr>
      <vt:lpstr>OVERVIEW OF THE QUALITATIVE  RESEARCH APPROACH</vt:lpstr>
      <vt:lpstr>EVCC SURVEY RESPONDENTS SOURCE: EVCC/HED SURVEY ANALYSIS</vt:lpstr>
      <vt:lpstr>RESPONDENTS AND RESPONSE RATE BY ROLE</vt:lpstr>
      <vt:lpstr>RESPONDENT ROLE BY GENDER</vt:lpstr>
      <vt:lpstr>RESPONDENT ROLE BY RACE/ETHNICITY PROFILE</vt:lpstr>
      <vt:lpstr>RESPONDENT ROLE BY YEARS EMPLOYED BY EVCC</vt:lpstr>
      <vt:lpstr>OVERALL CAMPUS CLIMATE SURVEY FINDINGS</vt:lpstr>
      <vt:lpstr>MAJOR QUALITATIVE FINDINGS SOURCE:  CONSULTANT ANALYSIS</vt:lpstr>
      <vt:lpstr>QUALITATIVE FINDINGS BY ROLE</vt:lpstr>
      <vt:lpstr>FACULTY</vt:lpstr>
      <vt:lpstr>NUMBER FACULTY RESPONSES BY LEVEL OF SATISFACTION AND CONCERN WITH CAMPUS SENSE OF COMMUNITY </vt:lpstr>
      <vt:lpstr>FACULTY RESULTS:  WHAT ONE WORD OR SENTENCE WOULD YOU USE TO DESCRIBE “SENSE OF COMMUNITY” AT EVCC?</vt:lpstr>
      <vt:lpstr>EXAMPLES OF VERY CONCERNING STATEMENTS FROM FACULTY</vt:lpstr>
      <vt:lpstr>FACULTY RECOMMENDATIONS   “ONE CHANGE IS NOT ENOUGH TO FIX OUR PROBLEMS.”</vt:lpstr>
      <vt:lpstr>STAFF/ADMIN</vt:lpstr>
      <vt:lpstr>NUMBER STAFF/ADMIN RESPONSES BY LEVEL OF SATISFACTION AND CONCERN WITH CAMPUS SENSE OF COMMUNITY </vt:lpstr>
      <vt:lpstr>STAFF/ADMIN RESULTS:  WHAT ONE WORD OR SENTENCE WOULD YOU USE TO DESCRIBE “SENSE OF COMMUNITY” AT EVCC?</vt:lpstr>
      <vt:lpstr>EXAMPLES OF VERY CONCERNING STATEMENTS FROM STAFF/ADMIN</vt:lpstr>
      <vt:lpstr>STAFF/ADMIN RECOMMENDATIONS   “THOSE IN POWER NEED TO FIND WAYS TO INTERACT WITH THOSE WITH NO POWER.” </vt:lpstr>
      <vt:lpstr>STUDENTS</vt:lpstr>
      <vt:lpstr>NUMBER STUDENT RESPONSES BY LEVEL OF SATISFACTION AND CONCERN WITH CAMPUS SENSE OF COMMUNITY </vt:lpstr>
      <vt:lpstr>STUDENT RESULTS:  WHAT ONE WORD OR SENTENCE WOULD YOU USE TO DESCRIBE “SENSE OF COMMUNITY” AT EVCC?</vt:lpstr>
      <vt:lpstr>EXAMPLES OF VERY CONCERNING STATEMENTS FROM STUDENTS</vt:lpstr>
      <vt:lpstr> STUDENT RECOMMENDATIONS   ”I WOULD MAKE SURE ALL STUDENTS FELT WELCOME ENOUGH TO FEEL COMFORTABLE IN ASKING FOR HELP OR ASSISTANCE WHEN THEY NEED IT."  </vt:lpstr>
      <vt:lpstr>PowerPoint Presentation</vt:lpstr>
      <vt:lpstr>RECOMMENDATIONS ACROSS ALL RESPONDENT GROUPS</vt:lpstr>
      <vt:lpstr>EVCC NEXT STEPS</vt:lpstr>
      <vt:lpstr>RESEARCH CONSULTANTS</vt:lpstr>
      <vt:lpstr>APPENDIX  SUMMARY OF EVCC’S CAMPUS CLIMATE SURVEY PROCESS</vt:lpstr>
      <vt:lpstr>APPENDIX SUMMARY OF EVCC’S CAMPUS CLIMATE  SURVEY METHODS</vt:lpstr>
      <vt:lpstr>Alignment of EvCC’s Survey Process with E2SSB 5227: Diversity in Higher Education </vt:lpstr>
      <vt:lpstr>THE HEDS DIVERSITY AND EQUITY CAMPUS CLIMATE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QUALITATIVE ANALYSIS OF THE  DIVERSITY AND EQUITY CAMPUS CLIMATE SURVEY </dc:title>
  <cp:lastModifiedBy>Debra Bragg</cp:lastModifiedBy>
  <cp:revision>4</cp:revision>
  <dcterms:modified xsi:type="dcterms:W3CDTF">2023-05-25T17:33:10Z</dcterms:modified>
</cp:coreProperties>
</file>