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Lst>
  <p:notesMasterIdLst>
    <p:notesMasterId r:id="rId15"/>
  </p:notesMasterIdLst>
  <p:sldIdLst>
    <p:sldId id="257" r:id="rId2"/>
    <p:sldId id="260" r:id="rId3"/>
    <p:sldId id="269" r:id="rId4"/>
    <p:sldId id="256" r:id="rId5"/>
    <p:sldId id="259" r:id="rId6"/>
    <p:sldId id="271" r:id="rId7"/>
    <p:sldId id="262" r:id="rId8"/>
    <p:sldId id="263" r:id="rId9"/>
    <p:sldId id="265" r:id="rId10"/>
    <p:sldId id="272" r:id="rId11"/>
    <p:sldId id="273" r:id="rId12"/>
    <p:sldId id="267" r:id="rId13"/>
    <p:sldId id="25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ffie williams" initials="bw" lastIdx="2" clrIdx="0">
    <p:extLst>
      <p:ext uri="{19B8F6BF-5375-455C-9EA6-DF929625EA0E}">
        <p15:presenceInfo xmlns:p15="http://schemas.microsoft.com/office/powerpoint/2012/main" userId="7365a5f15a1744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C891"/>
    <a:srgbClr val="FF33CC"/>
    <a:srgbClr val="66FF66"/>
    <a:srgbClr val="FF66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autoAdjust="0"/>
  </p:normalViewPr>
  <p:slideViewPr>
    <p:cSldViewPr snapToGrid="0">
      <p:cViewPr varScale="1">
        <p:scale>
          <a:sx n="67" d="100"/>
          <a:sy n="67" d="100"/>
        </p:scale>
        <p:origin x="780" y="66"/>
      </p:cViewPr>
      <p:guideLst/>
    </p:cSldViewPr>
  </p:slideViewPr>
  <p:outlineViewPr>
    <p:cViewPr>
      <p:scale>
        <a:sx n="33" d="100"/>
        <a:sy n="33" d="100"/>
      </p:scale>
      <p:origin x="0" y="0"/>
    </p:cViewPr>
  </p:outlineViewPr>
  <p:notesTextViewPr>
    <p:cViewPr>
      <p:scale>
        <a:sx n="1" d="1"/>
        <a:sy n="1" d="1"/>
      </p:scale>
      <p:origin x="0" y="-54"/>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0B9EDD-065B-4A53-8AF3-7D8C2D06336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854E25DB-FDBC-4079-82FB-11D4D81D7D33}">
      <dgm:prSet phldrT="[Text]" custT="1"/>
      <dgm:spPr>
        <a:solidFill>
          <a:srgbClr val="7030A0"/>
        </a:solidFill>
      </dgm:spPr>
      <dgm:t>
        <a:bodyPr/>
        <a:lstStyle/>
        <a:p>
          <a:r>
            <a:rPr lang="en-US" sz="2000" b="0" cap="none" spc="0" dirty="0" smtClean="0">
              <a:ln w="0"/>
              <a:solidFill>
                <a:schemeClr val="tx1"/>
              </a:solidFill>
              <a:effectLst>
                <a:outerShdw blurRad="38100" dist="19050" dir="2700000" algn="tl" rotWithShape="0">
                  <a:schemeClr val="dk1">
                    <a:alpha val="40000"/>
                  </a:schemeClr>
                </a:outerShdw>
              </a:effectLst>
            </a:rPr>
            <a:t>Expectations</a:t>
          </a:r>
          <a:endParaRPr lang="en-US" sz="2000" dirty="0"/>
        </a:p>
      </dgm:t>
    </dgm:pt>
    <dgm:pt modelId="{63F7AA85-5C83-43BC-A8FE-C2FD07DF3E31}" type="parTrans" cxnId="{67477D7B-FA58-4ECB-B4B0-D9364AD2993B}">
      <dgm:prSet/>
      <dgm:spPr/>
      <dgm:t>
        <a:bodyPr/>
        <a:lstStyle/>
        <a:p>
          <a:endParaRPr lang="en-US"/>
        </a:p>
      </dgm:t>
    </dgm:pt>
    <dgm:pt modelId="{0D045108-7134-4995-B221-A445C8899842}" type="sibTrans" cxnId="{67477D7B-FA58-4ECB-B4B0-D9364AD2993B}">
      <dgm:prSet/>
      <dgm:spPr/>
      <dgm:t>
        <a:bodyPr/>
        <a:lstStyle/>
        <a:p>
          <a:endParaRPr lang="en-US"/>
        </a:p>
      </dgm:t>
    </dgm:pt>
    <dgm:pt modelId="{5B42343C-100A-463C-8043-6C525B1116BA}">
      <dgm:prSet phldrT="[Text]"/>
      <dgm:spPr>
        <a:solidFill>
          <a:srgbClr val="92D050"/>
        </a:solidFill>
      </dgm:spPr>
      <dgm:t>
        <a:bodyPr/>
        <a:lstStyle/>
        <a:p>
          <a:r>
            <a:rPr lang="en-US" dirty="0" smtClean="0"/>
            <a:t>Course Work</a:t>
          </a:r>
          <a:endParaRPr lang="en-US" dirty="0"/>
        </a:p>
      </dgm:t>
    </dgm:pt>
    <dgm:pt modelId="{3ADC79CF-9E2A-4561-A8B2-EC798B8C1164}" type="parTrans" cxnId="{07BB5B34-0309-439C-B72A-74163016C6D6}">
      <dgm:prSet/>
      <dgm:spPr/>
      <dgm:t>
        <a:bodyPr/>
        <a:lstStyle/>
        <a:p>
          <a:endParaRPr lang="en-US"/>
        </a:p>
      </dgm:t>
    </dgm:pt>
    <dgm:pt modelId="{F1863448-2132-4226-9ADB-8BC496006A08}" type="sibTrans" cxnId="{07BB5B34-0309-439C-B72A-74163016C6D6}">
      <dgm:prSet/>
      <dgm:spPr>
        <a:solidFill>
          <a:schemeClr val="tx1"/>
        </a:solidFill>
      </dgm:spPr>
      <dgm:t>
        <a:bodyPr/>
        <a:lstStyle/>
        <a:p>
          <a:endParaRPr lang="en-US"/>
        </a:p>
      </dgm:t>
    </dgm:pt>
    <dgm:pt modelId="{D573B4E5-156C-45D9-8E8D-E7797C114317}">
      <dgm:prSet phldrT="[Text]"/>
      <dgm:spPr>
        <a:solidFill>
          <a:srgbClr val="00B050"/>
        </a:solidFill>
      </dgm:spPr>
      <dgm:t>
        <a:bodyPr/>
        <a:lstStyle/>
        <a:p>
          <a:r>
            <a:rPr lang="en-US" dirty="0" smtClean="0"/>
            <a:t>Mutual Respect</a:t>
          </a:r>
          <a:endParaRPr lang="en-US" dirty="0"/>
        </a:p>
      </dgm:t>
    </dgm:pt>
    <dgm:pt modelId="{635676BB-1A2D-4EB0-95A1-A813B99B8B84}" type="parTrans" cxnId="{DD3C80F1-497E-42BF-82F4-3BD5F77BCC9F}">
      <dgm:prSet/>
      <dgm:spPr/>
      <dgm:t>
        <a:bodyPr/>
        <a:lstStyle/>
        <a:p>
          <a:endParaRPr lang="en-US"/>
        </a:p>
      </dgm:t>
    </dgm:pt>
    <dgm:pt modelId="{2C60880D-6ED7-43E2-8781-0E260B267ACF}" type="sibTrans" cxnId="{DD3C80F1-497E-42BF-82F4-3BD5F77BCC9F}">
      <dgm:prSet/>
      <dgm:spPr>
        <a:solidFill>
          <a:schemeClr val="tx1"/>
        </a:solidFill>
      </dgm:spPr>
      <dgm:t>
        <a:bodyPr/>
        <a:lstStyle/>
        <a:p>
          <a:endParaRPr lang="en-US"/>
        </a:p>
      </dgm:t>
    </dgm:pt>
    <dgm:pt modelId="{857EE3CB-D26F-4FCF-9835-3A80C2EEBB27}">
      <dgm:prSet phldrT="[Text]"/>
      <dgm:spPr>
        <a:solidFill>
          <a:srgbClr val="FF33CC"/>
        </a:solidFill>
      </dgm:spPr>
      <dgm:t>
        <a:bodyPr/>
        <a:lstStyle/>
        <a:p>
          <a:r>
            <a:rPr lang="en-US" dirty="0" smtClean="0"/>
            <a:t>Integrity</a:t>
          </a:r>
          <a:endParaRPr lang="en-US" dirty="0"/>
        </a:p>
      </dgm:t>
    </dgm:pt>
    <dgm:pt modelId="{F3795259-8A97-4F87-88E6-6FC8860D8AE1}" type="parTrans" cxnId="{9F54E1A4-7357-42E9-86D7-5DD16943A6DB}">
      <dgm:prSet/>
      <dgm:spPr/>
      <dgm:t>
        <a:bodyPr/>
        <a:lstStyle/>
        <a:p>
          <a:endParaRPr lang="en-US"/>
        </a:p>
      </dgm:t>
    </dgm:pt>
    <dgm:pt modelId="{F0834784-738D-4B8F-9904-7CD8ECFA73FA}" type="sibTrans" cxnId="{9F54E1A4-7357-42E9-86D7-5DD16943A6DB}">
      <dgm:prSet/>
      <dgm:spPr>
        <a:solidFill>
          <a:schemeClr val="tx1"/>
        </a:solidFill>
      </dgm:spPr>
      <dgm:t>
        <a:bodyPr/>
        <a:lstStyle/>
        <a:p>
          <a:endParaRPr lang="en-US"/>
        </a:p>
      </dgm:t>
    </dgm:pt>
    <dgm:pt modelId="{4576B8BB-0120-44B0-BB1B-7A1C66C4EDB7}">
      <dgm:prSet phldrT="[Text]" custT="1"/>
      <dgm:spPr>
        <a:solidFill>
          <a:srgbClr val="FFC000"/>
        </a:solidFill>
      </dgm:spPr>
      <dgm:t>
        <a:bodyPr/>
        <a:lstStyle/>
        <a:p>
          <a:r>
            <a:rPr lang="en-US" sz="1600" dirty="0" smtClean="0"/>
            <a:t>Due Dates</a:t>
          </a:r>
          <a:endParaRPr lang="en-US" sz="1600" dirty="0"/>
        </a:p>
      </dgm:t>
    </dgm:pt>
    <dgm:pt modelId="{2D2C4DED-8DB3-4D3E-BF47-9111594A100F}" type="parTrans" cxnId="{3FC55081-A688-49B4-8AD3-2EC309649CF7}">
      <dgm:prSet/>
      <dgm:spPr/>
      <dgm:t>
        <a:bodyPr/>
        <a:lstStyle/>
        <a:p>
          <a:endParaRPr lang="en-US"/>
        </a:p>
      </dgm:t>
    </dgm:pt>
    <dgm:pt modelId="{B8BD5F2B-EB80-4CA3-8C39-04B2AB170A00}" type="sibTrans" cxnId="{3FC55081-A688-49B4-8AD3-2EC309649CF7}">
      <dgm:prSet/>
      <dgm:spPr>
        <a:solidFill>
          <a:schemeClr val="tx1"/>
        </a:solidFill>
      </dgm:spPr>
      <dgm:t>
        <a:bodyPr/>
        <a:lstStyle/>
        <a:p>
          <a:endParaRPr lang="en-US"/>
        </a:p>
      </dgm:t>
    </dgm:pt>
    <dgm:pt modelId="{A8092D45-2702-476D-88CD-9DEE5D9D8328}" type="pres">
      <dgm:prSet presAssocID="{0E0B9EDD-065B-4A53-8AF3-7D8C2D06336C}" presName="Name0" presStyleCnt="0">
        <dgm:presLayoutVars>
          <dgm:chMax val="1"/>
          <dgm:dir/>
          <dgm:animLvl val="ctr"/>
          <dgm:resizeHandles val="exact"/>
        </dgm:presLayoutVars>
      </dgm:prSet>
      <dgm:spPr/>
      <dgm:t>
        <a:bodyPr/>
        <a:lstStyle/>
        <a:p>
          <a:endParaRPr lang="en-US"/>
        </a:p>
      </dgm:t>
    </dgm:pt>
    <dgm:pt modelId="{575C36F3-CB36-486F-8893-F2AA360DA962}" type="pres">
      <dgm:prSet presAssocID="{854E25DB-FDBC-4079-82FB-11D4D81D7D33}" presName="centerShape" presStyleLbl="node0" presStyleIdx="0" presStyleCnt="1" custScaleX="130954" custScaleY="120613"/>
      <dgm:spPr/>
      <dgm:t>
        <a:bodyPr/>
        <a:lstStyle/>
        <a:p>
          <a:endParaRPr lang="en-US"/>
        </a:p>
      </dgm:t>
    </dgm:pt>
    <dgm:pt modelId="{40853E0B-E1DF-46BC-B10E-FEDD93D14BDC}" type="pres">
      <dgm:prSet presAssocID="{5B42343C-100A-463C-8043-6C525B1116BA}" presName="node" presStyleLbl="node1" presStyleIdx="0" presStyleCnt="4">
        <dgm:presLayoutVars>
          <dgm:bulletEnabled val="1"/>
        </dgm:presLayoutVars>
      </dgm:prSet>
      <dgm:spPr/>
      <dgm:t>
        <a:bodyPr/>
        <a:lstStyle/>
        <a:p>
          <a:endParaRPr lang="en-US"/>
        </a:p>
      </dgm:t>
    </dgm:pt>
    <dgm:pt modelId="{4C43BF47-47DD-4EF8-9DA1-EB6B2A2109D7}" type="pres">
      <dgm:prSet presAssocID="{5B42343C-100A-463C-8043-6C525B1116BA}" presName="dummy" presStyleCnt="0"/>
      <dgm:spPr/>
    </dgm:pt>
    <dgm:pt modelId="{D639BC3A-7262-4FFD-BEE6-6F8F4AF17703}" type="pres">
      <dgm:prSet presAssocID="{F1863448-2132-4226-9ADB-8BC496006A08}" presName="sibTrans" presStyleLbl="sibTrans2D1" presStyleIdx="0" presStyleCnt="4"/>
      <dgm:spPr/>
      <dgm:t>
        <a:bodyPr/>
        <a:lstStyle/>
        <a:p>
          <a:endParaRPr lang="en-US"/>
        </a:p>
      </dgm:t>
    </dgm:pt>
    <dgm:pt modelId="{D711B7AD-52EA-4864-8D9A-1B4026C90E5D}" type="pres">
      <dgm:prSet presAssocID="{D573B4E5-156C-45D9-8E8D-E7797C114317}" presName="node" presStyleLbl="node1" presStyleIdx="1" presStyleCnt="4">
        <dgm:presLayoutVars>
          <dgm:bulletEnabled val="1"/>
        </dgm:presLayoutVars>
      </dgm:prSet>
      <dgm:spPr/>
      <dgm:t>
        <a:bodyPr/>
        <a:lstStyle/>
        <a:p>
          <a:endParaRPr lang="en-US"/>
        </a:p>
      </dgm:t>
    </dgm:pt>
    <dgm:pt modelId="{47568F22-C8B7-490D-9438-93F7A5F1FE5D}" type="pres">
      <dgm:prSet presAssocID="{D573B4E5-156C-45D9-8E8D-E7797C114317}" presName="dummy" presStyleCnt="0"/>
      <dgm:spPr/>
    </dgm:pt>
    <dgm:pt modelId="{FC107DCC-3DAA-47FE-AE07-95FBDC427650}" type="pres">
      <dgm:prSet presAssocID="{2C60880D-6ED7-43E2-8781-0E260B267ACF}" presName="sibTrans" presStyleLbl="sibTrans2D1" presStyleIdx="1" presStyleCnt="4"/>
      <dgm:spPr/>
      <dgm:t>
        <a:bodyPr/>
        <a:lstStyle/>
        <a:p>
          <a:endParaRPr lang="en-US"/>
        </a:p>
      </dgm:t>
    </dgm:pt>
    <dgm:pt modelId="{6675A3CE-0ED6-41AA-A1A8-4C84CEF1F54F}" type="pres">
      <dgm:prSet presAssocID="{857EE3CB-D26F-4FCF-9835-3A80C2EEBB27}" presName="node" presStyleLbl="node1" presStyleIdx="2" presStyleCnt="4">
        <dgm:presLayoutVars>
          <dgm:bulletEnabled val="1"/>
        </dgm:presLayoutVars>
      </dgm:prSet>
      <dgm:spPr/>
      <dgm:t>
        <a:bodyPr/>
        <a:lstStyle/>
        <a:p>
          <a:endParaRPr lang="en-US"/>
        </a:p>
      </dgm:t>
    </dgm:pt>
    <dgm:pt modelId="{557C8192-D584-4211-812D-7079F200E470}" type="pres">
      <dgm:prSet presAssocID="{857EE3CB-D26F-4FCF-9835-3A80C2EEBB27}" presName="dummy" presStyleCnt="0"/>
      <dgm:spPr/>
    </dgm:pt>
    <dgm:pt modelId="{AC8F414B-4CB4-4518-88B3-C5767B71C769}" type="pres">
      <dgm:prSet presAssocID="{F0834784-738D-4B8F-9904-7CD8ECFA73FA}" presName="sibTrans" presStyleLbl="sibTrans2D1" presStyleIdx="2" presStyleCnt="4"/>
      <dgm:spPr/>
      <dgm:t>
        <a:bodyPr/>
        <a:lstStyle/>
        <a:p>
          <a:endParaRPr lang="en-US"/>
        </a:p>
      </dgm:t>
    </dgm:pt>
    <dgm:pt modelId="{4D6B4407-3FCD-4158-AA99-525B42B017E1}" type="pres">
      <dgm:prSet presAssocID="{4576B8BB-0120-44B0-BB1B-7A1C66C4EDB7}" presName="node" presStyleLbl="node1" presStyleIdx="3" presStyleCnt="4">
        <dgm:presLayoutVars>
          <dgm:bulletEnabled val="1"/>
        </dgm:presLayoutVars>
      </dgm:prSet>
      <dgm:spPr/>
      <dgm:t>
        <a:bodyPr/>
        <a:lstStyle/>
        <a:p>
          <a:endParaRPr lang="en-US"/>
        </a:p>
      </dgm:t>
    </dgm:pt>
    <dgm:pt modelId="{AA6411B6-9D43-4EE4-8790-D9B180D884B0}" type="pres">
      <dgm:prSet presAssocID="{4576B8BB-0120-44B0-BB1B-7A1C66C4EDB7}" presName="dummy" presStyleCnt="0"/>
      <dgm:spPr/>
    </dgm:pt>
    <dgm:pt modelId="{E08409A2-8A39-4382-82DA-899A3B46DFCC}" type="pres">
      <dgm:prSet presAssocID="{B8BD5F2B-EB80-4CA3-8C39-04B2AB170A00}" presName="sibTrans" presStyleLbl="sibTrans2D1" presStyleIdx="3" presStyleCnt="4"/>
      <dgm:spPr/>
      <dgm:t>
        <a:bodyPr/>
        <a:lstStyle/>
        <a:p>
          <a:endParaRPr lang="en-US"/>
        </a:p>
      </dgm:t>
    </dgm:pt>
  </dgm:ptLst>
  <dgm:cxnLst>
    <dgm:cxn modelId="{07BB5B34-0309-439C-B72A-74163016C6D6}" srcId="{854E25DB-FDBC-4079-82FB-11D4D81D7D33}" destId="{5B42343C-100A-463C-8043-6C525B1116BA}" srcOrd="0" destOrd="0" parTransId="{3ADC79CF-9E2A-4561-A8B2-EC798B8C1164}" sibTransId="{F1863448-2132-4226-9ADB-8BC496006A08}"/>
    <dgm:cxn modelId="{9F54E1A4-7357-42E9-86D7-5DD16943A6DB}" srcId="{854E25DB-FDBC-4079-82FB-11D4D81D7D33}" destId="{857EE3CB-D26F-4FCF-9835-3A80C2EEBB27}" srcOrd="2" destOrd="0" parTransId="{F3795259-8A97-4F87-88E6-6FC8860D8AE1}" sibTransId="{F0834784-738D-4B8F-9904-7CD8ECFA73FA}"/>
    <dgm:cxn modelId="{18A896DB-694F-4806-BA91-9AE7FCD981CE}" type="presOf" srcId="{F1863448-2132-4226-9ADB-8BC496006A08}" destId="{D639BC3A-7262-4FFD-BEE6-6F8F4AF17703}" srcOrd="0" destOrd="0" presId="urn:microsoft.com/office/officeart/2005/8/layout/radial6"/>
    <dgm:cxn modelId="{3FC55081-A688-49B4-8AD3-2EC309649CF7}" srcId="{854E25DB-FDBC-4079-82FB-11D4D81D7D33}" destId="{4576B8BB-0120-44B0-BB1B-7A1C66C4EDB7}" srcOrd="3" destOrd="0" parTransId="{2D2C4DED-8DB3-4D3E-BF47-9111594A100F}" sibTransId="{B8BD5F2B-EB80-4CA3-8C39-04B2AB170A00}"/>
    <dgm:cxn modelId="{F7235C3C-61C1-4AF0-9AFD-6DD67F94EFE0}" type="presOf" srcId="{D573B4E5-156C-45D9-8E8D-E7797C114317}" destId="{D711B7AD-52EA-4864-8D9A-1B4026C90E5D}" srcOrd="0" destOrd="0" presId="urn:microsoft.com/office/officeart/2005/8/layout/radial6"/>
    <dgm:cxn modelId="{27EEC420-CB9D-4FB2-AF99-AB18603ED9F5}" type="presOf" srcId="{B8BD5F2B-EB80-4CA3-8C39-04B2AB170A00}" destId="{E08409A2-8A39-4382-82DA-899A3B46DFCC}" srcOrd="0" destOrd="0" presId="urn:microsoft.com/office/officeart/2005/8/layout/radial6"/>
    <dgm:cxn modelId="{11859411-53C2-429A-A651-F0062BCD255C}" type="presOf" srcId="{2C60880D-6ED7-43E2-8781-0E260B267ACF}" destId="{FC107DCC-3DAA-47FE-AE07-95FBDC427650}" srcOrd="0" destOrd="0" presId="urn:microsoft.com/office/officeart/2005/8/layout/radial6"/>
    <dgm:cxn modelId="{03B21A0F-82C4-4056-AE71-D7EEB0F4482B}" type="presOf" srcId="{4576B8BB-0120-44B0-BB1B-7A1C66C4EDB7}" destId="{4D6B4407-3FCD-4158-AA99-525B42B017E1}" srcOrd="0" destOrd="0" presId="urn:microsoft.com/office/officeart/2005/8/layout/radial6"/>
    <dgm:cxn modelId="{DD3C80F1-497E-42BF-82F4-3BD5F77BCC9F}" srcId="{854E25DB-FDBC-4079-82FB-11D4D81D7D33}" destId="{D573B4E5-156C-45D9-8E8D-E7797C114317}" srcOrd="1" destOrd="0" parTransId="{635676BB-1A2D-4EB0-95A1-A813B99B8B84}" sibTransId="{2C60880D-6ED7-43E2-8781-0E260B267ACF}"/>
    <dgm:cxn modelId="{4096A87D-E721-47F2-897A-AE70DF2050AA}" type="presOf" srcId="{854E25DB-FDBC-4079-82FB-11D4D81D7D33}" destId="{575C36F3-CB36-486F-8893-F2AA360DA962}" srcOrd="0" destOrd="0" presId="urn:microsoft.com/office/officeart/2005/8/layout/radial6"/>
    <dgm:cxn modelId="{89541ECE-985C-409C-AC17-FF892E981AC0}" type="presOf" srcId="{857EE3CB-D26F-4FCF-9835-3A80C2EEBB27}" destId="{6675A3CE-0ED6-41AA-A1A8-4C84CEF1F54F}" srcOrd="0" destOrd="0" presId="urn:microsoft.com/office/officeart/2005/8/layout/radial6"/>
    <dgm:cxn modelId="{A86550FF-0EF8-4BC7-87AD-7E6841F1985C}" type="presOf" srcId="{0E0B9EDD-065B-4A53-8AF3-7D8C2D06336C}" destId="{A8092D45-2702-476D-88CD-9DEE5D9D8328}" srcOrd="0" destOrd="0" presId="urn:microsoft.com/office/officeart/2005/8/layout/radial6"/>
    <dgm:cxn modelId="{18F33092-E9F2-400D-A5C3-7670691228E7}" type="presOf" srcId="{5B42343C-100A-463C-8043-6C525B1116BA}" destId="{40853E0B-E1DF-46BC-B10E-FEDD93D14BDC}" srcOrd="0" destOrd="0" presId="urn:microsoft.com/office/officeart/2005/8/layout/radial6"/>
    <dgm:cxn modelId="{67477D7B-FA58-4ECB-B4B0-D9364AD2993B}" srcId="{0E0B9EDD-065B-4A53-8AF3-7D8C2D06336C}" destId="{854E25DB-FDBC-4079-82FB-11D4D81D7D33}" srcOrd="0" destOrd="0" parTransId="{63F7AA85-5C83-43BC-A8FE-C2FD07DF3E31}" sibTransId="{0D045108-7134-4995-B221-A445C8899842}"/>
    <dgm:cxn modelId="{187C213F-0887-480B-8C69-7EA65DAD3026}" type="presOf" srcId="{F0834784-738D-4B8F-9904-7CD8ECFA73FA}" destId="{AC8F414B-4CB4-4518-88B3-C5767B71C769}" srcOrd="0" destOrd="0" presId="urn:microsoft.com/office/officeart/2005/8/layout/radial6"/>
    <dgm:cxn modelId="{9007C3A8-358E-416C-87E2-CE874CDED5C3}" type="presParOf" srcId="{A8092D45-2702-476D-88CD-9DEE5D9D8328}" destId="{575C36F3-CB36-486F-8893-F2AA360DA962}" srcOrd="0" destOrd="0" presId="urn:microsoft.com/office/officeart/2005/8/layout/radial6"/>
    <dgm:cxn modelId="{9634BCBA-9E7D-47D5-BD07-B4AE4431A365}" type="presParOf" srcId="{A8092D45-2702-476D-88CD-9DEE5D9D8328}" destId="{40853E0B-E1DF-46BC-B10E-FEDD93D14BDC}" srcOrd="1" destOrd="0" presId="urn:microsoft.com/office/officeart/2005/8/layout/radial6"/>
    <dgm:cxn modelId="{A10ECCE5-5AE0-4B1C-B38C-2B6D200D4ABE}" type="presParOf" srcId="{A8092D45-2702-476D-88CD-9DEE5D9D8328}" destId="{4C43BF47-47DD-4EF8-9DA1-EB6B2A2109D7}" srcOrd="2" destOrd="0" presId="urn:microsoft.com/office/officeart/2005/8/layout/radial6"/>
    <dgm:cxn modelId="{49841C42-9EFC-4289-8802-1ADD4E8055FE}" type="presParOf" srcId="{A8092D45-2702-476D-88CD-9DEE5D9D8328}" destId="{D639BC3A-7262-4FFD-BEE6-6F8F4AF17703}" srcOrd="3" destOrd="0" presId="urn:microsoft.com/office/officeart/2005/8/layout/radial6"/>
    <dgm:cxn modelId="{15AD7E62-6AB9-4502-94FB-E98C457AED52}" type="presParOf" srcId="{A8092D45-2702-476D-88CD-9DEE5D9D8328}" destId="{D711B7AD-52EA-4864-8D9A-1B4026C90E5D}" srcOrd="4" destOrd="0" presId="urn:microsoft.com/office/officeart/2005/8/layout/radial6"/>
    <dgm:cxn modelId="{63F0FBBD-0CA5-4BD6-80C7-AAD39BD7B88E}" type="presParOf" srcId="{A8092D45-2702-476D-88CD-9DEE5D9D8328}" destId="{47568F22-C8B7-490D-9438-93F7A5F1FE5D}" srcOrd="5" destOrd="0" presId="urn:microsoft.com/office/officeart/2005/8/layout/radial6"/>
    <dgm:cxn modelId="{4B81FB52-5D74-4601-AEF9-521863E8F124}" type="presParOf" srcId="{A8092D45-2702-476D-88CD-9DEE5D9D8328}" destId="{FC107DCC-3DAA-47FE-AE07-95FBDC427650}" srcOrd="6" destOrd="0" presId="urn:microsoft.com/office/officeart/2005/8/layout/radial6"/>
    <dgm:cxn modelId="{943DFF3B-B255-4892-9C75-D73969896DDB}" type="presParOf" srcId="{A8092D45-2702-476D-88CD-9DEE5D9D8328}" destId="{6675A3CE-0ED6-41AA-A1A8-4C84CEF1F54F}" srcOrd="7" destOrd="0" presId="urn:microsoft.com/office/officeart/2005/8/layout/radial6"/>
    <dgm:cxn modelId="{5DA845AC-14AC-4B8F-B79D-F19F5A1C91C4}" type="presParOf" srcId="{A8092D45-2702-476D-88CD-9DEE5D9D8328}" destId="{557C8192-D584-4211-812D-7079F200E470}" srcOrd="8" destOrd="0" presId="urn:microsoft.com/office/officeart/2005/8/layout/radial6"/>
    <dgm:cxn modelId="{A2507528-F2C0-4168-93F0-B8D151B5BC52}" type="presParOf" srcId="{A8092D45-2702-476D-88CD-9DEE5D9D8328}" destId="{AC8F414B-4CB4-4518-88B3-C5767B71C769}" srcOrd="9" destOrd="0" presId="urn:microsoft.com/office/officeart/2005/8/layout/radial6"/>
    <dgm:cxn modelId="{B7DBF837-248B-414E-A9DD-B8FDD0898399}" type="presParOf" srcId="{A8092D45-2702-476D-88CD-9DEE5D9D8328}" destId="{4D6B4407-3FCD-4158-AA99-525B42B017E1}" srcOrd="10" destOrd="0" presId="urn:microsoft.com/office/officeart/2005/8/layout/radial6"/>
    <dgm:cxn modelId="{44964AEE-FADB-46AA-BAEA-B3180208CCFB}" type="presParOf" srcId="{A8092D45-2702-476D-88CD-9DEE5D9D8328}" destId="{AA6411B6-9D43-4EE4-8790-D9B180D884B0}" srcOrd="11" destOrd="0" presId="urn:microsoft.com/office/officeart/2005/8/layout/radial6"/>
    <dgm:cxn modelId="{07FBBF55-C3DE-4D97-82BE-728AD4737127}" type="presParOf" srcId="{A8092D45-2702-476D-88CD-9DEE5D9D8328}" destId="{E08409A2-8A39-4382-82DA-899A3B46DFC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0B9EDD-065B-4A53-8AF3-7D8C2D06336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854E25DB-FDBC-4079-82FB-11D4D81D7D33}">
      <dgm:prSet phldrT="[Text]" custT="1"/>
      <dgm:spPr>
        <a:solidFill>
          <a:srgbClr val="7030A0"/>
        </a:solidFill>
      </dgm:spPr>
      <dgm:t>
        <a:bodyPr/>
        <a:lstStyle/>
        <a:p>
          <a:r>
            <a:rPr lang="en-US" sz="2000" b="0" cap="none" spc="0" dirty="0" smtClean="0">
              <a:ln w="0"/>
              <a:solidFill>
                <a:schemeClr val="tx1"/>
              </a:solidFill>
              <a:effectLst>
                <a:outerShdw blurRad="38100" dist="19050" dir="2700000" algn="tl" rotWithShape="0">
                  <a:schemeClr val="dk1">
                    <a:alpha val="40000"/>
                  </a:schemeClr>
                </a:outerShdw>
              </a:effectLst>
            </a:rPr>
            <a:t>Expectations</a:t>
          </a:r>
          <a:endParaRPr lang="en-US" sz="2000" dirty="0"/>
        </a:p>
      </dgm:t>
    </dgm:pt>
    <dgm:pt modelId="{63F7AA85-5C83-43BC-A8FE-C2FD07DF3E31}" type="parTrans" cxnId="{67477D7B-FA58-4ECB-B4B0-D9364AD2993B}">
      <dgm:prSet/>
      <dgm:spPr/>
      <dgm:t>
        <a:bodyPr/>
        <a:lstStyle/>
        <a:p>
          <a:endParaRPr lang="en-US"/>
        </a:p>
      </dgm:t>
    </dgm:pt>
    <dgm:pt modelId="{0D045108-7134-4995-B221-A445C8899842}" type="sibTrans" cxnId="{67477D7B-FA58-4ECB-B4B0-D9364AD2993B}">
      <dgm:prSet/>
      <dgm:spPr/>
      <dgm:t>
        <a:bodyPr/>
        <a:lstStyle/>
        <a:p>
          <a:endParaRPr lang="en-US"/>
        </a:p>
      </dgm:t>
    </dgm:pt>
    <dgm:pt modelId="{5B42343C-100A-463C-8043-6C525B1116BA}">
      <dgm:prSet phldrT="[Text]"/>
      <dgm:spPr>
        <a:solidFill>
          <a:srgbClr val="92D050"/>
        </a:solidFill>
      </dgm:spPr>
      <dgm:t>
        <a:bodyPr/>
        <a:lstStyle/>
        <a:p>
          <a:r>
            <a:rPr lang="en-US" dirty="0" smtClean="0"/>
            <a:t>Course Work</a:t>
          </a:r>
          <a:endParaRPr lang="en-US" dirty="0"/>
        </a:p>
      </dgm:t>
    </dgm:pt>
    <dgm:pt modelId="{3ADC79CF-9E2A-4561-A8B2-EC798B8C1164}" type="parTrans" cxnId="{07BB5B34-0309-439C-B72A-74163016C6D6}">
      <dgm:prSet/>
      <dgm:spPr/>
      <dgm:t>
        <a:bodyPr/>
        <a:lstStyle/>
        <a:p>
          <a:endParaRPr lang="en-US"/>
        </a:p>
      </dgm:t>
    </dgm:pt>
    <dgm:pt modelId="{F1863448-2132-4226-9ADB-8BC496006A08}" type="sibTrans" cxnId="{07BB5B34-0309-439C-B72A-74163016C6D6}">
      <dgm:prSet/>
      <dgm:spPr>
        <a:solidFill>
          <a:schemeClr val="tx1"/>
        </a:solidFill>
      </dgm:spPr>
      <dgm:t>
        <a:bodyPr/>
        <a:lstStyle/>
        <a:p>
          <a:endParaRPr lang="en-US"/>
        </a:p>
      </dgm:t>
    </dgm:pt>
    <dgm:pt modelId="{D573B4E5-156C-45D9-8E8D-E7797C114317}">
      <dgm:prSet phldrT="[Text]"/>
      <dgm:spPr>
        <a:solidFill>
          <a:srgbClr val="16C891"/>
        </a:solidFill>
      </dgm:spPr>
      <dgm:t>
        <a:bodyPr/>
        <a:lstStyle/>
        <a:p>
          <a:r>
            <a:rPr lang="en-US" dirty="0" smtClean="0"/>
            <a:t>Respect</a:t>
          </a:r>
          <a:endParaRPr lang="en-US" dirty="0"/>
        </a:p>
      </dgm:t>
    </dgm:pt>
    <dgm:pt modelId="{635676BB-1A2D-4EB0-95A1-A813B99B8B84}" type="parTrans" cxnId="{DD3C80F1-497E-42BF-82F4-3BD5F77BCC9F}">
      <dgm:prSet/>
      <dgm:spPr/>
      <dgm:t>
        <a:bodyPr/>
        <a:lstStyle/>
        <a:p>
          <a:endParaRPr lang="en-US"/>
        </a:p>
      </dgm:t>
    </dgm:pt>
    <dgm:pt modelId="{2C60880D-6ED7-43E2-8781-0E260B267ACF}" type="sibTrans" cxnId="{DD3C80F1-497E-42BF-82F4-3BD5F77BCC9F}">
      <dgm:prSet/>
      <dgm:spPr>
        <a:solidFill>
          <a:schemeClr val="tx1"/>
        </a:solidFill>
      </dgm:spPr>
      <dgm:t>
        <a:bodyPr/>
        <a:lstStyle/>
        <a:p>
          <a:endParaRPr lang="en-US"/>
        </a:p>
      </dgm:t>
    </dgm:pt>
    <dgm:pt modelId="{857EE3CB-D26F-4FCF-9835-3A80C2EEBB27}">
      <dgm:prSet phldrT="[Text]"/>
      <dgm:spPr>
        <a:solidFill>
          <a:srgbClr val="FF33CC"/>
        </a:solidFill>
      </dgm:spPr>
      <dgm:t>
        <a:bodyPr/>
        <a:lstStyle/>
        <a:p>
          <a:r>
            <a:rPr lang="en-US" dirty="0" smtClean="0"/>
            <a:t>Integrity</a:t>
          </a:r>
          <a:endParaRPr lang="en-US" dirty="0"/>
        </a:p>
      </dgm:t>
    </dgm:pt>
    <dgm:pt modelId="{F3795259-8A97-4F87-88E6-6FC8860D8AE1}" type="parTrans" cxnId="{9F54E1A4-7357-42E9-86D7-5DD16943A6DB}">
      <dgm:prSet/>
      <dgm:spPr/>
      <dgm:t>
        <a:bodyPr/>
        <a:lstStyle/>
        <a:p>
          <a:endParaRPr lang="en-US"/>
        </a:p>
      </dgm:t>
    </dgm:pt>
    <dgm:pt modelId="{F0834784-738D-4B8F-9904-7CD8ECFA73FA}" type="sibTrans" cxnId="{9F54E1A4-7357-42E9-86D7-5DD16943A6DB}">
      <dgm:prSet/>
      <dgm:spPr>
        <a:solidFill>
          <a:schemeClr val="tx1"/>
        </a:solidFill>
      </dgm:spPr>
      <dgm:t>
        <a:bodyPr/>
        <a:lstStyle/>
        <a:p>
          <a:endParaRPr lang="en-US"/>
        </a:p>
      </dgm:t>
    </dgm:pt>
    <dgm:pt modelId="{4576B8BB-0120-44B0-BB1B-7A1C66C4EDB7}">
      <dgm:prSet phldrT="[Text]" custT="1"/>
      <dgm:spPr>
        <a:solidFill>
          <a:srgbClr val="FFC000"/>
        </a:solidFill>
      </dgm:spPr>
      <dgm:t>
        <a:bodyPr/>
        <a:lstStyle/>
        <a:p>
          <a:r>
            <a:rPr lang="en-US" sz="1600" dirty="0" smtClean="0"/>
            <a:t>Due Dates</a:t>
          </a:r>
          <a:endParaRPr lang="en-US" sz="1600" dirty="0"/>
        </a:p>
      </dgm:t>
    </dgm:pt>
    <dgm:pt modelId="{2D2C4DED-8DB3-4D3E-BF47-9111594A100F}" type="parTrans" cxnId="{3FC55081-A688-49B4-8AD3-2EC309649CF7}">
      <dgm:prSet/>
      <dgm:spPr/>
      <dgm:t>
        <a:bodyPr/>
        <a:lstStyle/>
        <a:p>
          <a:endParaRPr lang="en-US"/>
        </a:p>
      </dgm:t>
    </dgm:pt>
    <dgm:pt modelId="{B8BD5F2B-EB80-4CA3-8C39-04B2AB170A00}" type="sibTrans" cxnId="{3FC55081-A688-49B4-8AD3-2EC309649CF7}">
      <dgm:prSet/>
      <dgm:spPr>
        <a:solidFill>
          <a:schemeClr val="tx1"/>
        </a:solidFill>
      </dgm:spPr>
      <dgm:t>
        <a:bodyPr/>
        <a:lstStyle/>
        <a:p>
          <a:endParaRPr lang="en-US"/>
        </a:p>
      </dgm:t>
    </dgm:pt>
    <dgm:pt modelId="{A8092D45-2702-476D-88CD-9DEE5D9D8328}" type="pres">
      <dgm:prSet presAssocID="{0E0B9EDD-065B-4A53-8AF3-7D8C2D06336C}" presName="Name0" presStyleCnt="0">
        <dgm:presLayoutVars>
          <dgm:chMax val="1"/>
          <dgm:dir/>
          <dgm:animLvl val="ctr"/>
          <dgm:resizeHandles val="exact"/>
        </dgm:presLayoutVars>
      </dgm:prSet>
      <dgm:spPr/>
      <dgm:t>
        <a:bodyPr/>
        <a:lstStyle/>
        <a:p>
          <a:endParaRPr lang="en-US"/>
        </a:p>
      </dgm:t>
    </dgm:pt>
    <dgm:pt modelId="{575C36F3-CB36-486F-8893-F2AA360DA962}" type="pres">
      <dgm:prSet presAssocID="{854E25DB-FDBC-4079-82FB-11D4D81D7D33}" presName="centerShape" presStyleLbl="node0" presStyleIdx="0" presStyleCnt="1" custScaleX="130954" custScaleY="120613"/>
      <dgm:spPr/>
      <dgm:t>
        <a:bodyPr/>
        <a:lstStyle/>
        <a:p>
          <a:endParaRPr lang="en-US"/>
        </a:p>
      </dgm:t>
    </dgm:pt>
    <dgm:pt modelId="{40853E0B-E1DF-46BC-B10E-FEDD93D14BDC}" type="pres">
      <dgm:prSet presAssocID="{5B42343C-100A-463C-8043-6C525B1116BA}" presName="node" presStyleLbl="node1" presStyleIdx="0" presStyleCnt="4">
        <dgm:presLayoutVars>
          <dgm:bulletEnabled val="1"/>
        </dgm:presLayoutVars>
      </dgm:prSet>
      <dgm:spPr/>
      <dgm:t>
        <a:bodyPr/>
        <a:lstStyle/>
        <a:p>
          <a:endParaRPr lang="en-US"/>
        </a:p>
      </dgm:t>
    </dgm:pt>
    <dgm:pt modelId="{4C43BF47-47DD-4EF8-9DA1-EB6B2A2109D7}" type="pres">
      <dgm:prSet presAssocID="{5B42343C-100A-463C-8043-6C525B1116BA}" presName="dummy" presStyleCnt="0"/>
      <dgm:spPr/>
    </dgm:pt>
    <dgm:pt modelId="{D639BC3A-7262-4FFD-BEE6-6F8F4AF17703}" type="pres">
      <dgm:prSet presAssocID="{F1863448-2132-4226-9ADB-8BC496006A08}" presName="sibTrans" presStyleLbl="sibTrans2D1" presStyleIdx="0" presStyleCnt="4"/>
      <dgm:spPr/>
      <dgm:t>
        <a:bodyPr/>
        <a:lstStyle/>
        <a:p>
          <a:endParaRPr lang="en-US"/>
        </a:p>
      </dgm:t>
    </dgm:pt>
    <dgm:pt modelId="{D711B7AD-52EA-4864-8D9A-1B4026C90E5D}" type="pres">
      <dgm:prSet presAssocID="{D573B4E5-156C-45D9-8E8D-E7797C114317}" presName="node" presStyleLbl="node1" presStyleIdx="1" presStyleCnt="4">
        <dgm:presLayoutVars>
          <dgm:bulletEnabled val="1"/>
        </dgm:presLayoutVars>
      </dgm:prSet>
      <dgm:spPr/>
      <dgm:t>
        <a:bodyPr/>
        <a:lstStyle/>
        <a:p>
          <a:endParaRPr lang="en-US"/>
        </a:p>
      </dgm:t>
    </dgm:pt>
    <dgm:pt modelId="{47568F22-C8B7-490D-9438-93F7A5F1FE5D}" type="pres">
      <dgm:prSet presAssocID="{D573B4E5-156C-45D9-8E8D-E7797C114317}" presName="dummy" presStyleCnt="0"/>
      <dgm:spPr/>
    </dgm:pt>
    <dgm:pt modelId="{FC107DCC-3DAA-47FE-AE07-95FBDC427650}" type="pres">
      <dgm:prSet presAssocID="{2C60880D-6ED7-43E2-8781-0E260B267ACF}" presName="sibTrans" presStyleLbl="sibTrans2D1" presStyleIdx="1" presStyleCnt="4"/>
      <dgm:spPr/>
      <dgm:t>
        <a:bodyPr/>
        <a:lstStyle/>
        <a:p>
          <a:endParaRPr lang="en-US"/>
        </a:p>
      </dgm:t>
    </dgm:pt>
    <dgm:pt modelId="{6675A3CE-0ED6-41AA-A1A8-4C84CEF1F54F}" type="pres">
      <dgm:prSet presAssocID="{857EE3CB-D26F-4FCF-9835-3A80C2EEBB27}" presName="node" presStyleLbl="node1" presStyleIdx="2" presStyleCnt="4">
        <dgm:presLayoutVars>
          <dgm:bulletEnabled val="1"/>
        </dgm:presLayoutVars>
      </dgm:prSet>
      <dgm:spPr/>
      <dgm:t>
        <a:bodyPr/>
        <a:lstStyle/>
        <a:p>
          <a:endParaRPr lang="en-US"/>
        </a:p>
      </dgm:t>
    </dgm:pt>
    <dgm:pt modelId="{557C8192-D584-4211-812D-7079F200E470}" type="pres">
      <dgm:prSet presAssocID="{857EE3CB-D26F-4FCF-9835-3A80C2EEBB27}" presName="dummy" presStyleCnt="0"/>
      <dgm:spPr/>
    </dgm:pt>
    <dgm:pt modelId="{AC8F414B-4CB4-4518-88B3-C5767B71C769}" type="pres">
      <dgm:prSet presAssocID="{F0834784-738D-4B8F-9904-7CD8ECFA73FA}" presName="sibTrans" presStyleLbl="sibTrans2D1" presStyleIdx="2" presStyleCnt="4"/>
      <dgm:spPr/>
      <dgm:t>
        <a:bodyPr/>
        <a:lstStyle/>
        <a:p>
          <a:endParaRPr lang="en-US"/>
        </a:p>
      </dgm:t>
    </dgm:pt>
    <dgm:pt modelId="{4D6B4407-3FCD-4158-AA99-525B42B017E1}" type="pres">
      <dgm:prSet presAssocID="{4576B8BB-0120-44B0-BB1B-7A1C66C4EDB7}" presName="node" presStyleLbl="node1" presStyleIdx="3" presStyleCnt="4">
        <dgm:presLayoutVars>
          <dgm:bulletEnabled val="1"/>
        </dgm:presLayoutVars>
      </dgm:prSet>
      <dgm:spPr/>
      <dgm:t>
        <a:bodyPr/>
        <a:lstStyle/>
        <a:p>
          <a:endParaRPr lang="en-US"/>
        </a:p>
      </dgm:t>
    </dgm:pt>
    <dgm:pt modelId="{AA6411B6-9D43-4EE4-8790-D9B180D884B0}" type="pres">
      <dgm:prSet presAssocID="{4576B8BB-0120-44B0-BB1B-7A1C66C4EDB7}" presName="dummy" presStyleCnt="0"/>
      <dgm:spPr/>
    </dgm:pt>
    <dgm:pt modelId="{E08409A2-8A39-4382-82DA-899A3B46DFCC}" type="pres">
      <dgm:prSet presAssocID="{B8BD5F2B-EB80-4CA3-8C39-04B2AB170A00}" presName="sibTrans" presStyleLbl="sibTrans2D1" presStyleIdx="3" presStyleCnt="4"/>
      <dgm:spPr/>
      <dgm:t>
        <a:bodyPr/>
        <a:lstStyle/>
        <a:p>
          <a:endParaRPr lang="en-US"/>
        </a:p>
      </dgm:t>
    </dgm:pt>
  </dgm:ptLst>
  <dgm:cxnLst>
    <dgm:cxn modelId="{6DF1E4ED-7928-421B-9955-23BE54FE2EC8}" type="presOf" srcId="{D573B4E5-156C-45D9-8E8D-E7797C114317}" destId="{D711B7AD-52EA-4864-8D9A-1B4026C90E5D}" srcOrd="0" destOrd="0" presId="urn:microsoft.com/office/officeart/2005/8/layout/radial6"/>
    <dgm:cxn modelId="{07BB5B34-0309-439C-B72A-74163016C6D6}" srcId="{854E25DB-FDBC-4079-82FB-11D4D81D7D33}" destId="{5B42343C-100A-463C-8043-6C525B1116BA}" srcOrd="0" destOrd="0" parTransId="{3ADC79CF-9E2A-4561-A8B2-EC798B8C1164}" sibTransId="{F1863448-2132-4226-9ADB-8BC496006A08}"/>
    <dgm:cxn modelId="{DD3C80F1-497E-42BF-82F4-3BD5F77BCC9F}" srcId="{854E25DB-FDBC-4079-82FB-11D4D81D7D33}" destId="{D573B4E5-156C-45D9-8E8D-E7797C114317}" srcOrd="1" destOrd="0" parTransId="{635676BB-1A2D-4EB0-95A1-A813B99B8B84}" sibTransId="{2C60880D-6ED7-43E2-8781-0E260B267ACF}"/>
    <dgm:cxn modelId="{C1E8D81F-1CC3-4193-AAB7-BDE2A12C2612}" type="presOf" srcId="{857EE3CB-D26F-4FCF-9835-3A80C2EEBB27}" destId="{6675A3CE-0ED6-41AA-A1A8-4C84CEF1F54F}" srcOrd="0" destOrd="0" presId="urn:microsoft.com/office/officeart/2005/8/layout/radial6"/>
    <dgm:cxn modelId="{BDA9D3F3-C93D-4291-8CB6-47CBF8A5881B}" type="presOf" srcId="{5B42343C-100A-463C-8043-6C525B1116BA}" destId="{40853E0B-E1DF-46BC-B10E-FEDD93D14BDC}" srcOrd="0" destOrd="0" presId="urn:microsoft.com/office/officeart/2005/8/layout/radial6"/>
    <dgm:cxn modelId="{00798BC9-9625-4474-8DD6-21B1D1028A70}" type="presOf" srcId="{4576B8BB-0120-44B0-BB1B-7A1C66C4EDB7}" destId="{4D6B4407-3FCD-4158-AA99-525B42B017E1}" srcOrd="0" destOrd="0" presId="urn:microsoft.com/office/officeart/2005/8/layout/radial6"/>
    <dgm:cxn modelId="{67477D7B-FA58-4ECB-B4B0-D9364AD2993B}" srcId="{0E0B9EDD-065B-4A53-8AF3-7D8C2D06336C}" destId="{854E25DB-FDBC-4079-82FB-11D4D81D7D33}" srcOrd="0" destOrd="0" parTransId="{63F7AA85-5C83-43BC-A8FE-C2FD07DF3E31}" sibTransId="{0D045108-7134-4995-B221-A445C8899842}"/>
    <dgm:cxn modelId="{45F90819-6A4B-416C-847C-F9A568FB0882}" type="presOf" srcId="{854E25DB-FDBC-4079-82FB-11D4D81D7D33}" destId="{575C36F3-CB36-486F-8893-F2AA360DA962}" srcOrd="0" destOrd="0" presId="urn:microsoft.com/office/officeart/2005/8/layout/radial6"/>
    <dgm:cxn modelId="{51EE92E4-26B3-45D7-8C2B-7D38D2A73907}" type="presOf" srcId="{B8BD5F2B-EB80-4CA3-8C39-04B2AB170A00}" destId="{E08409A2-8A39-4382-82DA-899A3B46DFCC}" srcOrd="0" destOrd="0" presId="urn:microsoft.com/office/officeart/2005/8/layout/radial6"/>
    <dgm:cxn modelId="{9F54E1A4-7357-42E9-86D7-5DD16943A6DB}" srcId="{854E25DB-FDBC-4079-82FB-11D4D81D7D33}" destId="{857EE3CB-D26F-4FCF-9835-3A80C2EEBB27}" srcOrd="2" destOrd="0" parTransId="{F3795259-8A97-4F87-88E6-6FC8860D8AE1}" sibTransId="{F0834784-738D-4B8F-9904-7CD8ECFA73FA}"/>
    <dgm:cxn modelId="{2C86826A-5E1E-4124-A6B0-70EEC804DF7D}" type="presOf" srcId="{F0834784-738D-4B8F-9904-7CD8ECFA73FA}" destId="{AC8F414B-4CB4-4518-88B3-C5767B71C769}" srcOrd="0" destOrd="0" presId="urn:microsoft.com/office/officeart/2005/8/layout/radial6"/>
    <dgm:cxn modelId="{58BA22E8-911B-4517-80A3-150C6A1D6D7D}" type="presOf" srcId="{2C60880D-6ED7-43E2-8781-0E260B267ACF}" destId="{FC107DCC-3DAA-47FE-AE07-95FBDC427650}" srcOrd="0" destOrd="0" presId="urn:microsoft.com/office/officeart/2005/8/layout/radial6"/>
    <dgm:cxn modelId="{8F95953D-92D7-4661-A724-F61FEA7EF4DF}" type="presOf" srcId="{F1863448-2132-4226-9ADB-8BC496006A08}" destId="{D639BC3A-7262-4FFD-BEE6-6F8F4AF17703}" srcOrd="0" destOrd="0" presId="urn:microsoft.com/office/officeart/2005/8/layout/radial6"/>
    <dgm:cxn modelId="{28ADB571-5ECD-4674-97FD-D7572676AF79}" type="presOf" srcId="{0E0B9EDD-065B-4A53-8AF3-7D8C2D06336C}" destId="{A8092D45-2702-476D-88CD-9DEE5D9D8328}" srcOrd="0" destOrd="0" presId="urn:microsoft.com/office/officeart/2005/8/layout/radial6"/>
    <dgm:cxn modelId="{3FC55081-A688-49B4-8AD3-2EC309649CF7}" srcId="{854E25DB-FDBC-4079-82FB-11D4D81D7D33}" destId="{4576B8BB-0120-44B0-BB1B-7A1C66C4EDB7}" srcOrd="3" destOrd="0" parTransId="{2D2C4DED-8DB3-4D3E-BF47-9111594A100F}" sibTransId="{B8BD5F2B-EB80-4CA3-8C39-04B2AB170A00}"/>
    <dgm:cxn modelId="{96567168-D7F2-4B84-B732-9AB7FEAA7EC7}" type="presParOf" srcId="{A8092D45-2702-476D-88CD-9DEE5D9D8328}" destId="{575C36F3-CB36-486F-8893-F2AA360DA962}" srcOrd="0" destOrd="0" presId="urn:microsoft.com/office/officeart/2005/8/layout/radial6"/>
    <dgm:cxn modelId="{EE301A5E-B030-4369-82BE-7D5DEB35C054}" type="presParOf" srcId="{A8092D45-2702-476D-88CD-9DEE5D9D8328}" destId="{40853E0B-E1DF-46BC-B10E-FEDD93D14BDC}" srcOrd="1" destOrd="0" presId="urn:microsoft.com/office/officeart/2005/8/layout/radial6"/>
    <dgm:cxn modelId="{B1EFE81C-FC65-4DD5-AF2D-B62C51EB22DC}" type="presParOf" srcId="{A8092D45-2702-476D-88CD-9DEE5D9D8328}" destId="{4C43BF47-47DD-4EF8-9DA1-EB6B2A2109D7}" srcOrd="2" destOrd="0" presId="urn:microsoft.com/office/officeart/2005/8/layout/radial6"/>
    <dgm:cxn modelId="{E3756802-DC2C-4BCB-BD4A-39DBAF0C6C88}" type="presParOf" srcId="{A8092D45-2702-476D-88CD-9DEE5D9D8328}" destId="{D639BC3A-7262-4FFD-BEE6-6F8F4AF17703}" srcOrd="3" destOrd="0" presId="urn:microsoft.com/office/officeart/2005/8/layout/radial6"/>
    <dgm:cxn modelId="{9939CC5F-C19A-4432-BB66-DB14869DA24A}" type="presParOf" srcId="{A8092D45-2702-476D-88CD-9DEE5D9D8328}" destId="{D711B7AD-52EA-4864-8D9A-1B4026C90E5D}" srcOrd="4" destOrd="0" presId="urn:microsoft.com/office/officeart/2005/8/layout/radial6"/>
    <dgm:cxn modelId="{3438F219-36D0-4957-A7F6-3F89655914BD}" type="presParOf" srcId="{A8092D45-2702-476D-88CD-9DEE5D9D8328}" destId="{47568F22-C8B7-490D-9438-93F7A5F1FE5D}" srcOrd="5" destOrd="0" presId="urn:microsoft.com/office/officeart/2005/8/layout/radial6"/>
    <dgm:cxn modelId="{8CCF765B-9D9E-42F2-929A-E96AB2CFD968}" type="presParOf" srcId="{A8092D45-2702-476D-88CD-9DEE5D9D8328}" destId="{FC107DCC-3DAA-47FE-AE07-95FBDC427650}" srcOrd="6" destOrd="0" presId="urn:microsoft.com/office/officeart/2005/8/layout/radial6"/>
    <dgm:cxn modelId="{78DAB3EB-E105-44E2-A95C-E472119EA668}" type="presParOf" srcId="{A8092D45-2702-476D-88CD-9DEE5D9D8328}" destId="{6675A3CE-0ED6-41AA-A1A8-4C84CEF1F54F}" srcOrd="7" destOrd="0" presId="urn:microsoft.com/office/officeart/2005/8/layout/radial6"/>
    <dgm:cxn modelId="{0F9145DB-5911-4149-A8D2-B0431FD6EC53}" type="presParOf" srcId="{A8092D45-2702-476D-88CD-9DEE5D9D8328}" destId="{557C8192-D584-4211-812D-7079F200E470}" srcOrd="8" destOrd="0" presId="urn:microsoft.com/office/officeart/2005/8/layout/radial6"/>
    <dgm:cxn modelId="{8981880B-9DF8-4EA1-B823-56025318312D}" type="presParOf" srcId="{A8092D45-2702-476D-88CD-9DEE5D9D8328}" destId="{AC8F414B-4CB4-4518-88B3-C5767B71C769}" srcOrd="9" destOrd="0" presId="urn:microsoft.com/office/officeart/2005/8/layout/radial6"/>
    <dgm:cxn modelId="{A3C2D75B-8180-4AAC-9C08-FE817C057221}" type="presParOf" srcId="{A8092D45-2702-476D-88CD-9DEE5D9D8328}" destId="{4D6B4407-3FCD-4158-AA99-525B42B017E1}" srcOrd="10" destOrd="0" presId="urn:microsoft.com/office/officeart/2005/8/layout/radial6"/>
    <dgm:cxn modelId="{4BF1A612-1986-4E87-935F-575492800305}" type="presParOf" srcId="{A8092D45-2702-476D-88CD-9DEE5D9D8328}" destId="{AA6411B6-9D43-4EE4-8790-D9B180D884B0}" srcOrd="11" destOrd="0" presId="urn:microsoft.com/office/officeart/2005/8/layout/radial6"/>
    <dgm:cxn modelId="{178CF453-8B6B-49EA-8004-07474A2D5549}" type="presParOf" srcId="{A8092D45-2702-476D-88CD-9DEE5D9D8328}" destId="{E08409A2-8A39-4382-82DA-899A3B46DFC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409A2-8A39-4382-82DA-899A3B46DFCC}">
      <dsp:nvSpPr>
        <dsp:cNvPr id="0" name=""/>
        <dsp:cNvSpPr/>
      </dsp:nvSpPr>
      <dsp:spPr>
        <a:xfrm>
          <a:off x="1414435" y="494253"/>
          <a:ext cx="3295410" cy="3295410"/>
        </a:xfrm>
        <a:prstGeom prst="blockArc">
          <a:avLst>
            <a:gd name="adj1" fmla="val 10800000"/>
            <a:gd name="adj2" fmla="val 16200000"/>
            <a:gd name="adj3" fmla="val 4638"/>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AC8F414B-4CB4-4518-88B3-C5767B71C769}">
      <dsp:nvSpPr>
        <dsp:cNvPr id="0" name=""/>
        <dsp:cNvSpPr/>
      </dsp:nvSpPr>
      <dsp:spPr>
        <a:xfrm>
          <a:off x="1414435" y="494253"/>
          <a:ext cx="3295410" cy="3295410"/>
        </a:xfrm>
        <a:prstGeom prst="blockArc">
          <a:avLst>
            <a:gd name="adj1" fmla="val 5400000"/>
            <a:gd name="adj2" fmla="val 10800000"/>
            <a:gd name="adj3" fmla="val 4638"/>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FC107DCC-3DAA-47FE-AE07-95FBDC427650}">
      <dsp:nvSpPr>
        <dsp:cNvPr id="0" name=""/>
        <dsp:cNvSpPr/>
      </dsp:nvSpPr>
      <dsp:spPr>
        <a:xfrm>
          <a:off x="1414435" y="494253"/>
          <a:ext cx="3295410" cy="3295410"/>
        </a:xfrm>
        <a:prstGeom prst="blockArc">
          <a:avLst>
            <a:gd name="adj1" fmla="val 0"/>
            <a:gd name="adj2" fmla="val 5400000"/>
            <a:gd name="adj3" fmla="val 4638"/>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D639BC3A-7262-4FFD-BEE6-6F8F4AF17703}">
      <dsp:nvSpPr>
        <dsp:cNvPr id="0" name=""/>
        <dsp:cNvSpPr/>
      </dsp:nvSpPr>
      <dsp:spPr>
        <a:xfrm>
          <a:off x="1414435" y="494253"/>
          <a:ext cx="3295410" cy="3295410"/>
        </a:xfrm>
        <a:prstGeom prst="blockArc">
          <a:avLst>
            <a:gd name="adj1" fmla="val 16200000"/>
            <a:gd name="adj2" fmla="val 0"/>
            <a:gd name="adj3" fmla="val 4638"/>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575C36F3-CB36-486F-8893-F2AA360DA962}">
      <dsp:nvSpPr>
        <dsp:cNvPr id="0" name=""/>
        <dsp:cNvSpPr/>
      </dsp:nvSpPr>
      <dsp:spPr>
        <a:xfrm>
          <a:off x="2069431" y="1227640"/>
          <a:ext cx="1985417" cy="1828635"/>
        </a:xfrm>
        <a:prstGeom prst="ellipse">
          <a:avLst/>
        </a:prstGeom>
        <a:solidFill>
          <a:srgbClr val="7030A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cap="none" spc="0" dirty="0" smtClean="0">
              <a:ln w="0"/>
              <a:solidFill>
                <a:schemeClr val="tx1"/>
              </a:solidFill>
              <a:effectLst>
                <a:outerShdw blurRad="38100" dist="19050" dir="2700000" algn="tl" rotWithShape="0">
                  <a:schemeClr val="dk1">
                    <a:alpha val="40000"/>
                  </a:schemeClr>
                </a:outerShdw>
              </a:effectLst>
            </a:rPr>
            <a:t>Expectations</a:t>
          </a:r>
          <a:endParaRPr lang="en-US" sz="2000" kern="1200" dirty="0"/>
        </a:p>
      </dsp:txBody>
      <dsp:txXfrm>
        <a:off x="2360189" y="1495437"/>
        <a:ext cx="1403901" cy="1293041"/>
      </dsp:txXfrm>
    </dsp:sp>
    <dsp:sp modelId="{40853E0B-E1DF-46BC-B10E-FEDD93D14BDC}">
      <dsp:nvSpPr>
        <dsp:cNvPr id="0" name=""/>
        <dsp:cNvSpPr/>
      </dsp:nvSpPr>
      <dsp:spPr>
        <a:xfrm>
          <a:off x="2531499" y="1817"/>
          <a:ext cx="1061282" cy="1061282"/>
        </a:xfrm>
        <a:prstGeom prst="ellipse">
          <a:avLst/>
        </a:prstGeom>
        <a:solidFill>
          <a:srgbClr val="92D05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Course Work</a:t>
          </a:r>
          <a:endParaRPr lang="en-US" sz="1600" kern="1200" dirty="0"/>
        </a:p>
      </dsp:txBody>
      <dsp:txXfrm>
        <a:off x="2686920" y="157238"/>
        <a:ext cx="750440" cy="750440"/>
      </dsp:txXfrm>
    </dsp:sp>
    <dsp:sp modelId="{D711B7AD-52EA-4864-8D9A-1B4026C90E5D}">
      <dsp:nvSpPr>
        <dsp:cNvPr id="0" name=""/>
        <dsp:cNvSpPr/>
      </dsp:nvSpPr>
      <dsp:spPr>
        <a:xfrm>
          <a:off x="4140998" y="1611317"/>
          <a:ext cx="1061282" cy="1061282"/>
        </a:xfrm>
        <a:prstGeom prst="ellipse">
          <a:avLst/>
        </a:prstGeom>
        <a:solidFill>
          <a:srgbClr val="00B05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Mutual Respect</a:t>
          </a:r>
          <a:endParaRPr lang="en-US" sz="1600" kern="1200" dirty="0"/>
        </a:p>
      </dsp:txBody>
      <dsp:txXfrm>
        <a:off x="4296419" y="1766738"/>
        <a:ext cx="750440" cy="750440"/>
      </dsp:txXfrm>
    </dsp:sp>
    <dsp:sp modelId="{6675A3CE-0ED6-41AA-A1A8-4C84CEF1F54F}">
      <dsp:nvSpPr>
        <dsp:cNvPr id="0" name=""/>
        <dsp:cNvSpPr/>
      </dsp:nvSpPr>
      <dsp:spPr>
        <a:xfrm>
          <a:off x="2531499" y="3220816"/>
          <a:ext cx="1061282" cy="1061282"/>
        </a:xfrm>
        <a:prstGeom prst="ellipse">
          <a:avLst/>
        </a:prstGeom>
        <a:solidFill>
          <a:srgbClr val="FF33CC"/>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Integrity</a:t>
          </a:r>
          <a:endParaRPr lang="en-US" sz="1600" kern="1200" dirty="0"/>
        </a:p>
      </dsp:txBody>
      <dsp:txXfrm>
        <a:off x="2686920" y="3376237"/>
        <a:ext cx="750440" cy="750440"/>
      </dsp:txXfrm>
    </dsp:sp>
    <dsp:sp modelId="{4D6B4407-3FCD-4158-AA99-525B42B017E1}">
      <dsp:nvSpPr>
        <dsp:cNvPr id="0" name=""/>
        <dsp:cNvSpPr/>
      </dsp:nvSpPr>
      <dsp:spPr>
        <a:xfrm>
          <a:off x="921999" y="1611317"/>
          <a:ext cx="1061282" cy="1061282"/>
        </a:xfrm>
        <a:prstGeom prst="ellipse">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Due Dates</a:t>
          </a:r>
          <a:endParaRPr lang="en-US" sz="1600" kern="1200" dirty="0"/>
        </a:p>
      </dsp:txBody>
      <dsp:txXfrm>
        <a:off x="1077420" y="1766738"/>
        <a:ext cx="750440" cy="750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409A2-8A39-4382-82DA-899A3B46DFCC}">
      <dsp:nvSpPr>
        <dsp:cNvPr id="0" name=""/>
        <dsp:cNvSpPr/>
      </dsp:nvSpPr>
      <dsp:spPr>
        <a:xfrm>
          <a:off x="1414435" y="494253"/>
          <a:ext cx="3295410" cy="3295410"/>
        </a:xfrm>
        <a:prstGeom prst="blockArc">
          <a:avLst>
            <a:gd name="adj1" fmla="val 10800000"/>
            <a:gd name="adj2" fmla="val 16200000"/>
            <a:gd name="adj3" fmla="val 4638"/>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AC8F414B-4CB4-4518-88B3-C5767B71C769}">
      <dsp:nvSpPr>
        <dsp:cNvPr id="0" name=""/>
        <dsp:cNvSpPr/>
      </dsp:nvSpPr>
      <dsp:spPr>
        <a:xfrm>
          <a:off x="1414435" y="494253"/>
          <a:ext cx="3295410" cy="3295410"/>
        </a:xfrm>
        <a:prstGeom prst="blockArc">
          <a:avLst>
            <a:gd name="adj1" fmla="val 5400000"/>
            <a:gd name="adj2" fmla="val 10800000"/>
            <a:gd name="adj3" fmla="val 4638"/>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FC107DCC-3DAA-47FE-AE07-95FBDC427650}">
      <dsp:nvSpPr>
        <dsp:cNvPr id="0" name=""/>
        <dsp:cNvSpPr/>
      </dsp:nvSpPr>
      <dsp:spPr>
        <a:xfrm>
          <a:off x="1414435" y="494253"/>
          <a:ext cx="3295410" cy="3295410"/>
        </a:xfrm>
        <a:prstGeom prst="blockArc">
          <a:avLst>
            <a:gd name="adj1" fmla="val 0"/>
            <a:gd name="adj2" fmla="val 5400000"/>
            <a:gd name="adj3" fmla="val 4638"/>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D639BC3A-7262-4FFD-BEE6-6F8F4AF17703}">
      <dsp:nvSpPr>
        <dsp:cNvPr id="0" name=""/>
        <dsp:cNvSpPr/>
      </dsp:nvSpPr>
      <dsp:spPr>
        <a:xfrm>
          <a:off x="1414435" y="494253"/>
          <a:ext cx="3295410" cy="3295410"/>
        </a:xfrm>
        <a:prstGeom prst="blockArc">
          <a:avLst>
            <a:gd name="adj1" fmla="val 16200000"/>
            <a:gd name="adj2" fmla="val 0"/>
            <a:gd name="adj3" fmla="val 4638"/>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575C36F3-CB36-486F-8893-F2AA360DA962}">
      <dsp:nvSpPr>
        <dsp:cNvPr id="0" name=""/>
        <dsp:cNvSpPr/>
      </dsp:nvSpPr>
      <dsp:spPr>
        <a:xfrm>
          <a:off x="2069431" y="1227640"/>
          <a:ext cx="1985417" cy="1828635"/>
        </a:xfrm>
        <a:prstGeom prst="ellipse">
          <a:avLst/>
        </a:prstGeom>
        <a:solidFill>
          <a:srgbClr val="7030A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cap="none" spc="0" dirty="0" smtClean="0">
              <a:ln w="0"/>
              <a:solidFill>
                <a:schemeClr val="tx1"/>
              </a:solidFill>
              <a:effectLst>
                <a:outerShdw blurRad="38100" dist="19050" dir="2700000" algn="tl" rotWithShape="0">
                  <a:schemeClr val="dk1">
                    <a:alpha val="40000"/>
                  </a:schemeClr>
                </a:outerShdw>
              </a:effectLst>
            </a:rPr>
            <a:t>Expectations</a:t>
          </a:r>
          <a:endParaRPr lang="en-US" sz="2000" kern="1200" dirty="0"/>
        </a:p>
      </dsp:txBody>
      <dsp:txXfrm>
        <a:off x="2360189" y="1495437"/>
        <a:ext cx="1403901" cy="1293041"/>
      </dsp:txXfrm>
    </dsp:sp>
    <dsp:sp modelId="{40853E0B-E1DF-46BC-B10E-FEDD93D14BDC}">
      <dsp:nvSpPr>
        <dsp:cNvPr id="0" name=""/>
        <dsp:cNvSpPr/>
      </dsp:nvSpPr>
      <dsp:spPr>
        <a:xfrm>
          <a:off x="2531499" y="1817"/>
          <a:ext cx="1061282" cy="1061282"/>
        </a:xfrm>
        <a:prstGeom prst="ellipse">
          <a:avLst/>
        </a:prstGeom>
        <a:solidFill>
          <a:srgbClr val="92D05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Course Work</a:t>
          </a:r>
          <a:endParaRPr lang="en-US" sz="1600" kern="1200" dirty="0"/>
        </a:p>
      </dsp:txBody>
      <dsp:txXfrm>
        <a:off x="2686920" y="157238"/>
        <a:ext cx="750440" cy="750440"/>
      </dsp:txXfrm>
    </dsp:sp>
    <dsp:sp modelId="{D711B7AD-52EA-4864-8D9A-1B4026C90E5D}">
      <dsp:nvSpPr>
        <dsp:cNvPr id="0" name=""/>
        <dsp:cNvSpPr/>
      </dsp:nvSpPr>
      <dsp:spPr>
        <a:xfrm>
          <a:off x="4140998" y="1611317"/>
          <a:ext cx="1061282" cy="1061282"/>
        </a:xfrm>
        <a:prstGeom prst="ellipse">
          <a:avLst/>
        </a:prstGeom>
        <a:solidFill>
          <a:srgbClr val="16C891"/>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Respect</a:t>
          </a:r>
          <a:endParaRPr lang="en-US" sz="1600" kern="1200" dirty="0"/>
        </a:p>
      </dsp:txBody>
      <dsp:txXfrm>
        <a:off x="4296419" y="1766738"/>
        <a:ext cx="750440" cy="750440"/>
      </dsp:txXfrm>
    </dsp:sp>
    <dsp:sp modelId="{6675A3CE-0ED6-41AA-A1A8-4C84CEF1F54F}">
      <dsp:nvSpPr>
        <dsp:cNvPr id="0" name=""/>
        <dsp:cNvSpPr/>
      </dsp:nvSpPr>
      <dsp:spPr>
        <a:xfrm>
          <a:off x="2531499" y="3220816"/>
          <a:ext cx="1061282" cy="1061282"/>
        </a:xfrm>
        <a:prstGeom prst="ellipse">
          <a:avLst/>
        </a:prstGeom>
        <a:solidFill>
          <a:srgbClr val="FF33CC"/>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Integrity</a:t>
          </a:r>
          <a:endParaRPr lang="en-US" sz="1600" kern="1200" dirty="0"/>
        </a:p>
      </dsp:txBody>
      <dsp:txXfrm>
        <a:off x="2686920" y="3376237"/>
        <a:ext cx="750440" cy="750440"/>
      </dsp:txXfrm>
    </dsp:sp>
    <dsp:sp modelId="{4D6B4407-3FCD-4158-AA99-525B42B017E1}">
      <dsp:nvSpPr>
        <dsp:cNvPr id="0" name=""/>
        <dsp:cNvSpPr/>
      </dsp:nvSpPr>
      <dsp:spPr>
        <a:xfrm>
          <a:off x="921999" y="1611317"/>
          <a:ext cx="1061282" cy="1061282"/>
        </a:xfrm>
        <a:prstGeom prst="ellipse">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Due Dates</a:t>
          </a:r>
          <a:endParaRPr lang="en-US" sz="1600" kern="1200" dirty="0"/>
        </a:p>
      </dsp:txBody>
      <dsp:txXfrm>
        <a:off x="1077420" y="1766738"/>
        <a:ext cx="750440" cy="75044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E145F-D7DB-414B-A096-D18CAE2AA5DB}" type="datetimeFigureOut">
              <a:rPr lang="en-US" smtClean="0"/>
              <a:t>4/30/2019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79020-B4C9-4376-8B0E-19183553A8D2}" type="slidenum">
              <a:rPr lang="en-US" smtClean="0"/>
              <a:t>‹#›</a:t>
            </a:fld>
            <a:endParaRPr lang="en-US" dirty="0"/>
          </a:p>
        </p:txBody>
      </p:sp>
    </p:spTree>
    <p:extLst>
      <p:ext uri="{BB962C8B-B14F-4D97-AF65-F5344CB8AC3E}">
        <p14:creationId xmlns:p14="http://schemas.microsoft.com/office/powerpoint/2010/main" val="94185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Hello, everyone!  My name is Beffie Williams, and I’ve been with Everett for a little over 4 years.  I am an instructor for the Medical Transcription &amp; Editing and Coding Programs.  The Connection I’ll be focusing on today is Practice Paradox.  This connection blends structure and flexibility in the classroom.  </a:t>
            </a:r>
          </a:p>
          <a:p>
            <a:endParaRPr lang="en-US" dirty="0"/>
          </a:p>
        </p:txBody>
      </p:sp>
      <p:sp>
        <p:nvSpPr>
          <p:cNvPr id="4" name="Slide Number Placeholder 3"/>
          <p:cNvSpPr>
            <a:spLocks noGrp="1"/>
          </p:cNvSpPr>
          <p:nvPr>
            <p:ph type="sldNum" sz="quarter" idx="10"/>
          </p:nvPr>
        </p:nvSpPr>
        <p:spPr/>
        <p:txBody>
          <a:bodyPr/>
          <a:lstStyle/>
          <a:p>
            <a:fld id="{60279020-B4C9-4376-8B0E-19183553A8D2}" type="slidenum">
              <a:rPr lang="en-US" smtClean="0"/>
              <a:t>1</a:t>
            </a:fld>
            <a:endParaRPr lang="en-US" dirty="0"/>
          </a:p>
        </p:txBody>
      </p:sp>
    </p:spTree>
    <p:extLst>
      <p:ext uri="{BB962C8B-B14F-4D97-AF65-F5344CB8AC3E}">
        <p14:creationId xmlns:p14="http://schemas.microsoft.com/office/powerpoint/2010/main" val="2014727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any questions about Personal</a:t>
            </a:r>
            <a:r>
              <a:rPr lang="en-US" baseline="0" dirty="0" smtClean="0"/>
              <a:t> Days or setting up </a:t>
            </a:r>
            <a:r>
              <a:rPr lang="en-US" baseline="0" dirty="0" err="1" smtClean="0"/>
              <a:t>Badgr</a:t>
            </a:r>
            <a:r>
              <a:rPr lang="en-US" baseline="0" dirty="0" smtClean="0"/>
              <a:t>, I’ll be happy to help.  I’m not an expert by far, but I had so many trials and errors that I can at least guide you to through the process and let you know </a:t>
            </a:r>
            <a:r>
              <a:rPr lang="en-US" baseline="0" smtClean="0"/>
              <a:t>what will and won’t work.  </a:t>
            </a:r>
            <a:r>
              <a:rPr lang="en-US" baseline="0" dirty="0" smtClean="0"/>
              <a:t>Feel free to reach out to me!</a:t>
            </a:r>
            <a:endParaRPr lang="en-US" dirty="0"/>
          </a:p>
        </p:txBody>
      </p:sp>
      <p:sp>
        <p:nvSpPr>
          <p:cNvPr id="4" name="Slide Number Placeholder 3"/>
          <p:cNvSpPr>
            <a:spLocks noGrp="1"/>
          </p:cNvSpPr>
          <p:nvPr>
            <p:ph type="sldNum" sz="quarter" idx="10"/>
          </p:nvPr>
        </p:nvSpPr>
        <p:spPr/>
        <p:txBody>
          <a:bodyPr/>
          <a:lstStyle/>
          <a:p>
            <a:fld id="{60279020-B4C9-4376-8B0E-19183553A8D2}" type="slidenum">
              <a:rPr lang="en-US" smtClean="0"/>
              <a:t>13</a:t>
            </a:fld>
            <a:endParaRPr lang="en-US" dirty="0"/>
          </a:p>
        </p:txBody>
      </p:sp>
    </p:spTree>
    <p:extLst>
      <p:ext uri="{BB962C8B-B14F-4D97-AF65-F5344CB8AC3E}">
        <p14:creationId xmlns:p14="http://schemas.microsoft.com/office/powerpoint/2010/main" val="372757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the beginning of the quarter, it’s really important to let students know what your expectations are as an instructor.  In my classes, I have everything laid out – the course work, due dates, academic integrity, and respectfulness in the classroom – everything that will allow students to know what they’ll need to make the quarter go smoothly.  But I also let them know what they can expect from me – when my grading will be completed, all of the ways to contact me, how to set up a phone conference, the various ways I’ll be communicating with them – everything they need to know about me and how I’ll be participating in their learning experience.  For me, it’s imperative that each student feels like they are important and their needs will be met in order to be successful, especially since I teach fully online. </a:t>
            </a:r>
          </a:p>
          <a:p>
            <a:endParaRPr lang="en-US" dirty="0"/>
          </a:p>
        </p:txBody>
      </p:sp>
      <p:sp>
        <p:nvSpPr>
          <p:cNvPr id="4" name="Slide Number Placeholder 3"/>
          <p:cNvSpPr>
            <a:spLocks noGrp="1"/>
          </p:cNvSpPr>
          <p:nvPr>
            <p:ph type="sldNum" sz="quarter" idx="10"/>
          </p:nvPr>
        </p:nvSpPr>
        <p:spPr/>
        <p:txBody>
          <a:bodyPr/>
          <a:lstStyle/>
          <a:p>
            <a:fld id="{60279020-B4C9-4376-8B0E-19183553A8D2}" type="slidenum">
              <a:rPr lang="en-US" smtClean="0"/>
              <a:t>2</a:t>
            </a:fld>
            <a:endParaRPr lang="en-US" dirty="0"/>
          </a:p>
        </p:txBody>
      </p:sp>
    </p:spTree>
    <p:extLst>
      <p:ext uri="{BB962C8B-B14F-4D97-AF65-F5344CB8AC3E}">
        <p14:creationId xmlns:p14="http://schemas.microsoft.com/office/powerpoint/2010/main" val="288226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 we’ll be focusing specifically on due dates and the timelines the students are given to turn in their assignments.  In my classes, students know the due date is always Sunday at 11:59 p.m.  I have a Time Management Policy in place that outlines the details of how I handle work that’s turned in late.  Again, the structure is there so they know what to expect and what I expect of them.</a:t>
            </a:r>
          </a:p>
          <a:p>
            <a:endParaRPr lang="en-US" dirty="0"/>
          </a:p>
        </p:txBody>
      </p:sp>
      <p:sp>
        <p:nvSpPr>
          <p:cNvPr id="4" name="Slide Number Placeholder 3"/>
          <p:cNvSpPr>
            <a:spLocks noGrp="1"/>
          </p:cNvSpPr>
          <p:nvPr>
            <p:ph type="sldNum" sz="quarter" idx="10"/>
          </p:nvPr>
        </p:nvSpPr>
        <p:spPr/>
        <p:txBody>
          <a:bodyPr/>
          <a:lstStyle/>
          <a:p>
            <a:fld id="{60279020-B4C9-4376-8B0E-19183553A8D2}" type="slidenum">
              <a:rPr lang="en-US" smtClean="0"/>
              <a:t>3</a:t>
            </a:fld>
            <a:endParaRPr lang="en-US" dirty="0"/>
          </a:p>
        </p:txBody>
      </p:sp>
    </p:spTree>
    <p:extLst>
      <p:ext uri="{BB962C8B-B14F-4D97-AF65-F5344CB8AC3E}">
        <p14:creationId xmlns:p14="http://schemas.microsoft.com/office/powerpoint/2010/main" val="3908910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in my classes, I use personal day badges.  I use the </a:t>
            </a:r>
            <a:r>
              <a:rPr lang="en-US" sz="1200" kern="1200" dirty="0" err="1" smtClean="0">
                <a:solidFill>
                  <a:schemeClr val="tx1"/>
                </a:solidFill>
                <a:effectLst/>
                <a:latin typeface="+mn-lt"/>
                <a:ea typeface="+mn-ea"/>
                <a:cs typeface="+mn-cs"/>
              </a:rPr>
              <a:t>Badgr</a:t>
            </a:r>
            <a:r>
              <a:rPr lang="en-US" sz="1200" kern="1200" dirty="0" smtClean="0">
                <a:solidFill>
                  <a:schemeClr val="tx1"/>
                </a:solidFill>
                <a:effectLst/>
                <a:latin typeface="+mn-lt"/>
                <a:ea typeface="+mn-ea"/>
                <a:cs typeface="+mn-cs"/>
              </a:rPr>
              <a:t> app to create the Badges, and it works seamlessly with Canvas.  The setup is fairly easy and there is very little work I have to do throughout the quarter to keep up with the logistics of used and unused personal days.</a:t>
            </a:r>
          </a:p>
          <a:p>
            <a:endParaRPr lang="en-US" dirty="0"/>
          </a:p>
        </p:txBody>
      </p:sp>
      <p:sp>
        <p:nvSpPr>
          <p:cNvPr id="4" name="Slide Number Placeholder 3"/>
          <p:cNvSpPr>
            <a:spLocks noGrp="1"/>
          </p:cNvSpPr>
          <p:nvPr>
            <p:ph type="sldNum" sz="quarter" idx="10"/>
          </p:nvPr>
        </p:nvSpPr>
        <p:spPr/>
        <p:txBody>
          <a:bodyPr/>
          <a:lstStyle/>
          <a:p>
            <a:fld id="{60279020-B4C9-4376-8B0E-19183553A8D2}" type="slidenum">
              <a:rPr lang="en-US" smtClean="0"/>
              <a:t>4</a:t>
            </a:fld>
            <a:endParaRPr lang="en-US" dirty="0"/>
          </a:p>
        </p:txBody>
      </p:sp>
    </p:spTree>
    <p:extLst>
      <p:ext uri="{BB962C8B-B14F-4D97-AF65-F5344CB8AC3E}">
        <p14:creationId xmlns:p14="http://schemas.microsoft.com/office/powerpoint/2010/main" val="235486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Personal days are something I use in my classes to give students a little FLEXIBILITY if they run into issues during the week and need to turn assignments in a little later than the due date.  Just a quick little overview of how this works - I give each of my students 3 personal days at the beginning of the quarter that can be used when assignments are turned in late.  1 badge equals 1 personal day.  If a student turns in their assignment 1 day late, 1 badge is used.  2 days late, 2 badges are used, etc.  At the end of the quarter, each unused badge will earn 2 extra credit points, so if a student has 3 badges, they get 6 points, 2 badges = 4 points, and 1 badge = 2 points.  And of course, if they’ve used all their badges, they won’t get any extra credit points.  </a:t>
            </a:r>
          </a:p>
          <a:p>
            <a:pPr lvl="0"/>
            <a:r>
              <a:rPr lang="en-US" sz="1200" kern="1200" dirty="0" smtClean="0">
                <a:solidFill>
                  <a:schemeClr val="tx1"/>
                </a:solidFill>
                <a:effectLst/>
                <a:latin typeface="+mn-lt"/>
                <a:ea typeface="+mn-ea"/>
                <a:cs typeface="+mn-cs"/>
              </a:rPr>
              <a:t>Just as an aside, the way I set up personal days is by using the due dates, not the number of assignments that are due.  For example, if three assignments are due Sunday and all 3 assignments are turned in on Tuesday, two badges would be revoked because the assignments are 2 days late.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another note, when all the badges are used up, or if a student turns in an assignment more than 3 days late, the Time Management Policy protocols will apply to those assignments.  </a:t>
            </a:r>
          </a:p>
          <a:p>
            <a:endParaRPr lang="en-US" dirty="0"/>
          </a:p>
        </p:txBody>
      </p:sp>
      <p:sp>
        <p:nvSpPr>
          <p:cNvPr id="4" name="Slide Number Placeholder 3"/>
          <p:cNvSpPr>
            <a:spLocks noGrp="1"/>
          </p:cNvSpPr>
          <p:nvPr>
            <p:ph type="sldNum" sz="quarter" idx="10"/>
          </p:nvPr>
        </p:nvSpPr>
        <p:spPr/>
        <p:txBody>
          <a:bodyPr/>
          <a:lstStyle/>
          <a:p>
            <a:fld id="{60279020-B4C9-4376-8B0E-19183553A8D2}" type="slidenum">
              <a:rPr lang="en-US" smtClean="0"/>
              <a:t>5</a:t>
            </a:fld>
            <a:endParaRPr lang="en-US" dirty="0"/>
          </a:p>
        </p:txBody>
      </p:sp>
    </p:spTree>
    <p:extLst>
      <p:ext uri="{BB962C8B-B14F-4D97-AF65-F5344CB8AC3E}">
        <p14:creationId xmlns:p14="http://schemas.microsoft.com/office/powerpoint/2010/main" val="3513539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Okay, so why did I begin using personal days?  I’ve always been very willing to offer students an extension when an issue arises, but I’d gotten to the point where I didn’t want to determine whether a student’s lateness was truly legitimate.  Did their internet REALLY go out?  Were their kids really sick?  Did they really have to work overtime?   So, I began offering personal days, and that worked very well.  The only drawback was that I had to keep track of student’s personal days using a spreadsheet.  Then at the end of the quarter, I had to go in and apply the extra credit.  One quarter, I forgot to add in the extra credit.  Thankfully, a student pointed it out, so it didn’t cause any real issues, but the potential was there! So, that’s when I began using </a:t>
            </a:r>
            <a:r>
              <a:rPr lang="en-US" sz="1200" kern="1200" dirty="0" err="1" smtClean="0">
                <a:solidFill>
                  <a:schemeClr val="tx1"/>
                </a:solidFill>
                <a:effectLst/>
                <a:latin typeface="+mn-lt"/>
                <a:ea typeface="+mn-ea"/>
                <a:cs typeface="+mn-cs"/>
              </a:rPr>
              <a:t>Badgr</a:t>
            </a:r>
            <a:r>
              <a:rPr lang="en-US" sz="1200" kern="1200" dirty="0" smtClean="0">
                <a:solidFill>
                  <a:schemeClr val="tx1"/>
                </a:solidFill>
                <a:effectLst/>
                <a:latin typeface="+mn-lt"/>
                <a:ea typeface="+mn-ea"/>
                <a:cs typeface="+mn-cs"/>
              </a:rPr>
              <a:t> and issuing badges at the beginning of every quarter.  I can go into the gradebook, revoke the badge, and add a note that a personal day was taken in a specific week, and Canvas does the rest.  Plus, I have everything in one place.  It has worked out extremely well, and the students really like the badges, too.  </a:t>
            </a:r>
          </a:p>
          <a:p>
            <a:endParaRPr lang="en-US" dirty="0"/>
          </a:p>
        </p:txBody>
      </p:sp>
      <p:sp>
        <p:nvSpPr>
          <p:cNvPr id="4" name="Slide Number Placeholder 3"/>
          <p:cNvSpPr>
            <a:spLocks noGrp="1"/>
          </p:cNvSpPr>
          <p:nvPr>
            <p:ph type="sldNum" sz="quarter" idx="10"/>
          </p:nvPr>
        </p:nvSpPr>
        <p:spPr/>
        <p:txBody>
          <a:bodyPr/>
          <a:lstStyle/>
          <a:p>
            <a:fld id="{60279020-B4C9-4376-8B0E-19183553A8D2}" type="slidenum">
              <a:rPr lang="en-US" smtClean="0"/>
              <a:t>6</a:t>
            </a:fld>
            <a:endParaRPr lang="en-US" dirty="0"/>
          </a:p>
        </p:txBody>
      </p:sp>
    </p:spTree>
    <p:extLst>
      <p:ext uri="{BB962C8B-B14F-4D97-AF65-F5344CB8AC3E}">
        <p14:creationId xmlns:p14="http://schemas.microsoft.com/office/powerpoint/2010/main" val="386213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Aside from the ways using Personal Day Badges helps me, I’d like to take a look at how they help students.  In addition to the flexibility I talked about earlier, they also give students some control over their learning experience.  Real life is going on outside the classroom – stuff happens, even if it is procrastination – rather than being rigid and authoritative, I can show a kinder, more compassionate side in the classroom.  Students deserve a little grace, and the badges do just that.  Students can decide whether they want to save up their days and earn the extra credit or use the days when they hit a snag along the way.</a:t>
            </a:r>
          </a:p>
          <a:p>
            <a:endParaRPr lang="en-US" dirty="0"/>
          </a:p>
        </p:txBody>
      </p:sp>
      <p:sp>
        <p:nvSpPr>
          <p:cNvPr id="4" name="Slide Number Placeholder 3"/>
          <p:cNvSpPr>
            <a:spLocks noGrp="1"/>
          </p:cNvSpPr>
          <p:nvPr>
            <p:ph type="sldNum" sz="quarter" idx="10"/>
          </p:nvPr>
        </p:nvSpPr>
        <p:spPr/>
        <p:txBody>
          <a:bodyPr/>
          <a:lstStyle/>
          <a:p>
            <a:fld id="{60279020-B4C9-4376-8B0E-19183553A8D2}" type="slidenum">
              <a:rPr lang="en-US" smtClean="0"/>
              <a:t>7</a:t>
            </a:fld>
            <a:endParaRPr lang="en-US" dirty="0"/>
          </a:p>
        </p:txBody>
      </p:sp>
    </p:spTree>
    <p:extLst>
      <p:ext uri="{BB962C8B-B14F-4D97-AF65-F5344CB8AC3E}">
        <p14:creationId xmlns:p14="http://schemas.microsoft.com/office/powerpoint/2010/main" val="4243675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I emphasize the importance timeliness throughout the quarter – I put reminders out there all the time because it is important to stick to a schedule and get things done - the badges eliminate some of the stress and pressure they feel to get things done on time, which in turn fosters their ability to learn effectively because they don’t feel rushed.  If they have been extremely busy or stressful during the week, knowing they have a little bit of cushion it just helps relieve some of the stress they feel.  I can’t tell you the number of times students have told me they appreciate having that little bit of extra time, and they immediately get back on track the following week.  So, the leniency doesn’t create an environment where students feel like they can slack off and continually fall behind, it gives them the breather they needed for a brief moment, then they jump back in and get things done on time.</a:t>
            </a:r>
          </a:p>
          <a:p>
            <a:endParaRPr lang="en-US" dirty="0"/>
          </a:p>
        </p:txBody>
      </p:sp>
      <p:sp>
        <p:nvSpPr>
          <p:cNvPr id="4" name="Slide Number Placeholder 3"/>
          <p:cNvSpPr>
            <a:spLocks noGrp="1"/>
          </p:cNvSpPr>
          <p:nvPr>
            <p:ph type="sldNum" sz="quarter" idx="10"/>
          </p:nvPr>
        </p:nvSpPr>
        <p:spPr/>
        <p:txBody>
          <a:bodyPr/>
          <a:lstStyle/>
          <a:p>
            <a:fld id="{60279020-B4C9-4376-8B0E-19183553A8D2}" type="slidenum">
              <a:rPr lang="en-US" smtClean="0"/>
              <a:t>8</a:t>
            </a:fld>
            <a:endParaRPr lang="en-US" dirty="0"/>
          </a:p>
        </p:txBody>
      </p:sp>
    </p:spTree>
    <p:extLst>
      <p:ext uri="{BB962C8B-B14F-4D97-AF65-F5344CB8AC3E}">
        <p14:creationId xmlns:p14="http://schemas.microsoft.com/office/powerpoint/2010/main" val="393440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surveyed 2 of my classes regarding my use of personal day badges – I surveyed my first year students and my students who will be graduating this quarter or next.  </a:t>
            </a:r>
          </a:p>
          <a:p>
            <a:r>
              <a:rPr lang="en-US" sz="1200" kern="1200" dirty="0" smtClean="0">
                <a:solidFill>
                  <a:schemeClr val="tx1"/>
                </a:solidFill>
                <a:effectLst/>
                <a:latin typeface="+mn-lt"/>
                <a:ea typeface="+mn-ea"/>
                <a:cs typeface="+mn-cs"/>
              </a:rPr>
              <a:t>Among other things, I asked the following question:</a:t>
            </a:r>
          </a:p>
          <a:p>
            <a:r>
              <a:rPr lang="en-US" sz="1200" kern="1200" dirty="0" smtClean="0">
                <a:solidFill>
                  <a:schemeClr val="tx1"/>
                </a:solidFill>
                <a:effectLst/>
                <a:latin typeface="+mn-lt"/>
                <a:ea typeface="+mn-ea"/>
                <a:cs typeface="+mn-cs"/>
              </a:rPr>
              <a:t>In your own words, please answer the following questions:</a:t>
            </a:r>
          </a:p>
          <a:p>
            <a:r>
              <a:rPr lang="en-US" sz="1200" kern="1200" dirty="0" smtClean="0">
                <a:solidFill>
                  <a:schemeClr val="tx1"/>
                </a:solidFill>
                <a:effectLst/>
                <a:latin typeface="+mn-lt"/>
                <a:ea typeface="+mn-ea"/>
                <a:cs typeface="+mn-cs"/>
              </a:rPr>
              <a:t>How will Personal Days benefit you this quarter?</a:t>
            </a:r>
          </a:p>
          <a:p>
            <a:r>
              <a:rPr lang="en-US" sz="1200" kern="1200" dirty="0" smtClean="0">
                <a:solidFill>
                  <a:schemeClr val="tx1"/>
                </a:solidFill>
                <a:effectLst/>
                <a:latin typeface="+mn-lt"/>
                <a:ea typeface="+mn-ea"/>
                <a:cs typeface="+mn-cs"/>
              </a:rPr>
              <a:t>What do you like or dislike about the use of Badges?</a:t>
            </a:r>
          </a:p>
          <a:p>
            <a:endParaRPr lang="en-US" dirty="0"/>
          </a:p>
        </p:txBody>
      </p:sp>
      <p:sp>
        <p:nvSpPr>
          <p:cNvPr id="4" name="Slide Number Placeholder 3"/>
          <p:cNvSpPr>
            <a:spLocks noGrp="1"/>
          </p:cNvSpPr>
          <p:nvPr>
            <p:ph type="sldNum" sz="quarter" idx="10"/>
          </p:nvPr>
        </p:nvSpPr>
        <p:spPr/>
        <p:txBody>
          <a:bodyPr/>
          <a:lstStyle/>
          <a:p>
            <a:fld id="{60279020-B4C9-4376-8B0E-19183553A8D2}" type="slidenum">
              <a:rPr lang="en-US" smtClean="0"/>
              <a:t>9</a:t>
            </a:fld>
            <a:endParaRPr lang="en-US" dirty="0"/>
          </a:p>
        </p:txBody>
      </p:sp>
    </p:spTree>
    <p:extLst>
      <p:ext uri="{BB962C8B-B14F-4D97-AF65-F5344CB8AC3E}">
        <p14:creationId xmlns:p14="http://schemas.microsoft.com/office/powerpoint/2010/main" val="3849368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7AFFB9B-9FB8-469E-96F9-4D32314110B6}" type="datetimeFigureOut">
              <a:rPr lang="en-US" smtClean="0"/>
              <a:t>4/30/2019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D22F896-40B5-4ADD-8801-0D06FADFA095}"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406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7601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846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317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F7F47CF-67C9-420C-80A5-E2069FF0C2DF}" type="datetimeFigureOut">
              <a:rPr lang="en-US" smtClean="0"/>
              <a:t>4/30/2019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199312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87555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4/30/2019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785497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4/30/2019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3218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4/30/2019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336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50C3BFE2-83B7-4B0A-B9D3-AB28331082B3}" type="datetimeFigureOut">
              <a:rPr lang="en-US" smtClean="0"/>
              <a:t>4/30/2019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6D22F896-40B5-4ADD-8801-0D06FADFA095}"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1627831"/>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12EF78E3-FDA3-4D28-AAA2-0B81F349A39D}" type="datetimeFigureOut">
              <a:rPr lang="en-US" smtClean="0"/>
              <a:t>4/30/2019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432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35BB1C6-BF8F-4481-8AB2-603A1C8A906A}" type="datetimeFigureOut">
              <a:rPr lang="en-US" smtClean="0"/>
              <a:t>4/30/2019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D22F896-40B5-4ADD-8801-0D06FADFA095}"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36188019"/>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6200" y="874059"/>
            <a:ext cx="7543800" cy="4372033"/>
          </a:xfrm>
        </p:spPr>
        <p:txBody>
          <a:bodyPr>
            <a:normAutofit fontScale="90000"/>
          </a:bodyPr>
          <a:lstStyle/>
          <a:p>
            <a:pPr algn="r"/>
            <a:r>
              <a:rPr lang="en-US" dirty="0" smtClean="0"/>
              <a:t>THINK OUTSIDE THE BOX -</a:t>
            </a:r>
            <a:r>
              <a:rPr lang="en-US" dirty="0" smtClean="0">
                <a:solidFill>
                  <a:schemeClr val="accent1">
                    <a:lumMod val="75000"/>
                  </a:schemeClr>
                </a:solidFill>
              </a:rPr>
              <a:t>PRACTICE PARADOX</a:t>
            </a:r>
            <a:endParaRPr lang="en-US" dirty="0">
              <a:solidFill>
                <a:schemeClr val="accent1">
                  <a:lumMod val="75000"/>
                </a:schemeClr>
              </a:solidFill>
            </a:endParaRPr>
          </a:p>
        </p:txBody>
      </p:sp>
      <p:sp>
        <p:nvSpPr>
          <p:cNvPr id="3" name="Subtitle 2"/>
          <p:cNvSpPr txBox="1">
            <a:spLocks/>
          </p:cNvSpPr>
          <p:nvPr/>
        </p:nvSpPr>
        <p:spPr>
          <a:xfrm>
            <a:off x="2831136" y="5534360"/>
            <a:ext cx="8045373" cy="742279"/>
          </a:xfrm>
          <a:prstGeom prst="rect">
            <a:avLst/>
          </a:prstGeom>
        </p:spPr>
        <p:txBody>
          <a:bodyPr vert="horz" lIns="91440" tIns="45720" rIns="91440" bIns="45720" rtlCol="0" anchor="t">
            <a:normAutofit/>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r>
              <a:rPr lang="en-US" dirty="0" smtClean="0"/>
              <a:t>Presented by Beffie williams</a:t>
            </a:r>
            <a:endParaRPr lang="en-US" dirty="0"/>
          </a:p>
        </p:txBody>
      </p:sp>
    </p:spTree>
    <p:extLst>
      <p:ext uri="{BB962C8B-B14F-4D97-AF65-F5344CB8AC3E}">
        <p14:creationId xmlns:p14="http://schemas.microsoft.com/office/powerpoint/2010/main" val="1770872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TextBox 16"/>
          <p:cNvSpPr txBox="1"/>
          <p:nvPr/>
        </p:nvSpPr>
        <p:spPr>
          <a:xfrm>
            <a:off x="1114858" y="2470642"/>
            <a:ext cx="10172701" cy="1384995"/>
          </a:xfrm>
          <a:prstGeom prst="rect">
            <a:avLst/>
          </a:prstGeom>
          <a:noFill/>
        </p:spPr>
        <p:txBody>
          <a:bodyPr wrap="square" rtlCol="0">
            <a:spAutoFit/>
          </a:bodyPr>
          <a:lstStyle/>
          <a:p>
            <a:pPr marL="285750" indent="-285750">
              <a:buFont typeface="Wingdings" panose="05000000000000000000" pitchFamily="2" charset="2"/>
              <a:buChar char="v"/>
            </a:pPr>
            <a:r>
              <a:rPr lang="en-US" sz="2800" dirty="0">
                <a:solidFill>
                  <a:schemeClr val="tx1">
                    <a:lumMod val="95000"/>
                  </a:schemeClr>
                </a:solidFill>
                <a:latin typeface="AR CENA" panose="02000000000000000000" pitchFamily="2" charset="0"/>
              </a:rPr>
              <a:t>If things get out of control, or I get sick, it's nice to know I can take an extra day for assignments without screwing up my grade, or having to email and beg for an extension.</a:t>
            </a:r>
            <a:endParaRPr lang="en-US" sz="2800" dirty="0">
              <a:solidFill>
                <a:schemeClr val="tx1">
                  <a:lumMod val="95000"/>
                </a:schemeClr>
              </a:solidFill>
              <a:latin typeface="AR CENA" panose="02000000000000000000" pitchFamily="2" charset="0"/>
              <a:cs typeface="Calibri" panose="020F0502020204030204" pitchFamily="34" charset="0"/>
            </a:endParaRPr>
          </a:p>
        </p:txBody>
      </p:sp>
      <p:sp>
        <p:nvSpPr>
          <p:cNvPr id="18" name="Rectangle 17"/>
          <p:cNvSpPr/>
          <p:nvPr/>
        </p:nvSpPr>
        <p:spPr>
          <a:xfrm>
            <a:off x="1014845" y="4089618"/>
            <a:ext cx="10038230" cy="1815882"/>
          </a:xfrm>
          <a:prstGeom prst="rect">
            <a:avLst/>
          </a:prstGeom>
        </p:spPr>
        <p:txBody>
          <a:bodyPr wrap="square">
            <a:spAutoFit/>
          </a:bodyPr>
          <a:lstStyle/>
          <a:p>
            <a:pPr marL="285750" indent="-285750">
              <a:buFont typeface="Wingdings" panose="05000000000000000000" pitchFamily="2" charset="2"/>
              <a:buChar char="v"/>
            </a:pPr>
            <a:r>
              <a:rPr lang="en-US" sz="2800" dirty="0">
                <a:solidFill>
                  <a:schemeClr val="tx1">
                    <a:lumMod val="95000"/>
                  </a:schemeClr>
                </a:solidFill>
                <a:latin typeface="AR CENA" panose="02000000000000000000" pitchFamily="2" charset="0"/>
                <a:cs typeface="Arial" panose="020B0604020202020204" pitchFamily="34" charset="0"/>
              </a:rPr>
              <a:t>I am hoping I do not need to use them so I can have those extra points go towards my grade. I do like the fact that they are there in case I hit a snag in my work. But I like to pretend I do not have a fail safe and that I MUST keep up on my work.</a:t>
            </a:r>
          </a:p>
        </p:txBody>
      </p:sp>
      <p:sp>
        <p:nvSpPr>
          <p:cNvPr id="29" name="Rectangle 28"/>
          <p:cNvSpPr/>
          <p:nvPr/>
        </p:nvSpPr>
        <p:spPr>
          <a:xfrm>
            <a:off x="1114858" y="322099"/>
            <a:ext cx="10358004" cy="1936428"/>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v"/>
            </a:pPr>
            <a:r>
              <a:rPr lang="en-US" sz="2800" dirty="0">
                <a:solidFill>
                  <a:schemeClr val="tx1">
                    <a:lumMod val="95000"/>
                  </a:schemeClr>
                </a:solidFill>
                <a:latin typeface="AR CENA" panose="02000000000000000000" pitchFamily="2" charset="0"/>
              </a:rPr>
              <a:t>By knowing that as I adjust to being back in college and relearn how to study and manage my time, I know that if I do miscalculate or catch a cold or struggle in any number of ways I have a small safety net that allows me to maintain my GPA</a:t>
            </a:r>
            <a:endParaRPr lang="en-US" sz="2800" dirty="0">
              <a:solidFill>
                <a:schemeClr val="tx1">
                  <a:lumMod val="95000"/>
                </a:schemeClr>
              </a:solidFill>
              <a:effectLst/>
              <a:latin typeface="AR CENA"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878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17"/>
                                        </p:tgtEl>
                                        <p:attrNameLst>
                                          <p:attrName>ppt_x</p:attrName>
                                        </p:attrNameLst>
                                      </p:cBhvr>
                                      <p:tavLst>
                                        <p:tav tm="0">
                                          <p:val>
                                            <p:strVal val="ppt_x"/>
                                          </p:val>
                                        </p:tav>
                                        <p:tav tm="100000">
                                          <p:val>
                                            <p:strVal val="ppt_x"/>
                                          </p:val>
                                        </p:tav>
                                      </p:tavLst>
                                    </p:anim>
                                    <p:anim calcmode="lin" valueType="num">
                                      <p:cBhvr additive="base">
                                        <p:cTn id="11" dur="500"/>
                                        <p:tgtEl>
                                          <p:spTgt spid="17"/>
                                        </p:tgtEl>
                                        <p:attrNameLst>
                                          <p:attrName>ppt_y</p:attrName>
                                        </p:attrNameLst>
                                      </p:cBhvr>
                                      <p:tavLst>
                                        <p:tav tm="0">
                                          <p:val>
                                            <p:strVal val="ppt_y"/>
                                          </p:val>
                                        </p:tav>
                                        <p:tav tm="100000">
                                          <p:val>
                                            <p:strVal val="1+ppt_h/2"/>
                                          </p:val>
                                        </p:tav>
                                      </p:tavLst>
                                    </p:anim>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29"/>
                                        </p:tgtEl>
                                        <p:attrNameLst>
                                          <p:attrName>ppt_x</p:attrName>
                                        </p:attrNameLst>
                                      </p:cBhvr>
                                      <p:tavLst>
                                        <p:tav tm="0">
                                          <p:val>
                                            <p:strVal val="ppt_x"/>
                                          </p:val>
                                        </p:tav>
                                        <p:tav tm="100000">
                                          <p:val>
                                            <p:strVal val="ppt_x"/>
                                          </p:val>
                                        </p:tav>
                                      </p:tavLst>
                                    </p:anim>
                                    <p:anim calcmode="lin" valueType="num">
                                      <p:cBhvr additive="base">
                                        <p:cTn id="21" dur="500"/>
                                        <p:tgtEl>
                                          <p:spTgt spid="29"/>
                                        </p:tgtEl>
                                        <p:attrNameLst>
                                          <p:attrName>ppt_y</p:attrName>
                                        </p:attrNameLst>
                                      </p:cBhvr>
                                      <p:tavLst>
                                        <p:tav tm="0">
                                          <p:val>
                                            <p:strVal val="ppt_y"/>
                                          </p:val>
                                        </p:tav>
                                        <p:tav tm="100000">
                                          <p:val>
                                            <p:strVal val="1+ppt_h/2"/>
                                          </p:val>
                                        </p:tav>
                                      </p:tavLst>
                                    </p:anim>
                                    <p:set>
                                      <p:cBhvr>
                                        <p:cTn id="22" dur="1" fill="hold">
                                          <p:stCondLst>
                                            <p:cond delay="499"/>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8"/>
                                        </p:tgtEl>
                                        <p:attrNameLst>
                                          <p:attrName>ppt_x</p:attrName>
                                        </p:attrNameLst>
                                      </p:cBhvr>
                                      <p:tavLst>
                                        <p:tav tm="0">
                                          <p:val>
                                            <p:strVal val="ppt_x"/>
                                          </p:val>
                                        </p:tav>
                                        <p:tav tm="100000">
                                          <p:val>
                                            <p:strVal val="ppt_x"/>
                                          </p:val>
                                        </p:tav>
                                      </p:tavLst>
                                    </p:anim>
                                    <p:anim calcmode="lin" valueType="num">
                                      <p:cBhvr additive="base">
                                        <p:cTn id="31" dur="500"/>
                                        <p:tgtEl>
                                          <p:spTgt spid="18"/>
                                        </p:tgtEl>
                                        <p:attrNameLst>
                                          <p:attrName>ppt_y</p:attrName>
                                        </p:attrNameLst>
                                      </p:cBhvr>
                                      <p:tavLst>
                                        <p:tav tm="0">
                                          <p:val>
                                            <p:strVal val="ppt_y"/>
                                          </p:val>
                                        </p:tav>
                                        <p:tav tm="100000">
                                          <p:val>
                                            <p:strVal val="1+ppt_h/2"/>
                                          </p:val>
                                        </p:tav>
                                      </p:tavLst>
                                    </p:anim>
                                    <p:set>
                                      <p:cBhvr>
                                        <p:cTn id="3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P spid="29" grpId="0"/>
      <p:bldP spid="2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0109" y="974586"/>
            <a:ext cx="10349891" cy="1754326"/>
          </a:xfrm>
          <a:prstGeom prst="rect">
            <a:avLst/>
          </a:prstGeom>
          <a:noFill/>
        </p:spPr>
        <p:txBody>
          <a:bodyPr wrap="square" rtlCol="0">
            <a:spAutoFit/>
          </a:bodyPr>
          <a:lstStyle/>
          <a:p>
            <a:pPr marL="285750" indent="-285750">
              <a:buFont typeface="Wingdings" panose="05000000000000000000" pitchFamily="2" charset="2"/>
              <a:buChar char="v"/>
            </a:pPr>
            <a:r>
              <a:rPr lang="en-US" sz="3600" dirty="0" smtClean="0">
                <a:solidFill>
                  <a:schemeClr val="tx1">
                    <a:lumMod val="95000"/>
                  </a:schemeClr>
                </a:solidFill>
                <a:latin typeface="AR CENA" panose="02000000000000000000" pitchFamily="2" charset="0"/>
                <a:cs typeface="Calibri" panose="020F0502020204030204" pitchFamily="34" charset="0"/>
              </a:rPr>
              <a:t>I personally like the badges and think they're a great addition. Sometimes life gets a little hectic and we have no control over certain situations.</a:t>
            </a:r>
            <a:endParaRPr lang="en-US" sz="3600" dirty="0">
              <a:solidFill>
                <a:schemeClr val="tx1">
                  <a:lumMod val="95000"/>
                </a:schemeClr>
              </a:solidFill>
              <a:latin typeface="AR CENA" panose="02000000000000000000" pitchFamily="2" charset="0"/>
              <a:cs typeface="Calibri" panose="020F0502020204030204" pitchFamily="34" charset="0"/>
            </a:endParaRPr>
          </a:p>
        </p:txBody>
      </p:sp>
      <p:sp>
        <p:nvSpPr>
          <p:cNvPr id="6" name="Rectangle 5"/>
          <p:cNvSpPr/>
          <p:nvPr/>
        </p:nvSpPr>
        <p:spPr>
          <a:xfrm>
            <a:off x="1080109" y="3120533"/>
            <a:ext cx="9773247" cy="2308324"/>
          </a:xfrm>
          <a:prstGeom prst="rect">
            <a:avLst/>
          </a:prstGeom>
        </p:spPr>
        <p:txBody>
          <a:bodyPr wrap="square">
            <a:spAutoFit/>
          </a:bodyPr>
          <a:lstStyle/>
          <a:p>
            <a:pPr marL="285750" indent="-285750">
              <a:buFont typeface="Wingdings" panose="05000000000000000000" pitchFamily="2" charset="2"/>
              <a:buChar char="v"/>
            </a:pPr>
            <a:r>
              <a:rPr lang="en-US" sz="3600" dirty="0">
                <a:solidFill>
                  <a:schemeClr val="tx1">
                    <a:lumMod val="95000"/>
                  </a:schemeClr>
                </a:solidFill>
                <a:latin typeface="AR CENA" panose="02000000000000000000" pitchFamily="2" charset="0"/>
              </a:rPr>
              <a:t>Personal days are an awesome provision to take advantage of if unexpected situations or sickness come up. It's really nice to know I have that available in case I have a crazy week and need an extra day to catch up.</a:t>
            </a:r>
          </a:p>
        </p:txBody>
      </p:sp>
    </p:spTree>
    <p:extLst>
      <p:ext uri="{BB962C8B-B14F-4D97-AF65-F5344CB8AC3E}">
        <p14:creationId xmlns:p14="http://schemas.microsoft.com/office/powerpoint/2010/main" val="550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Rectangle 24"/>
          <p:cNvSpPr/>
          <p:nvPr/>
        </p:nvSpPr>
        <p:spPr>
          <a:xfrm>
            <a:off x="1126851" y="606919"/>
            <a:ext cx="10188847" cy="1870705"/>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v"/>
            </a:pPr>
            <a:r>
              <a:rPr lang="en-US" sz="3600" dirty="0">
                <a:solidFill>
                  <a:schemeClr val="tx1">
                    <a:lumMod val="95000"/>
                  </a:schemeClr>
                </a:solidFill>
                <a:latin typeface="AR CENA" panose="02000000000000000000" pitchFamily="2" charset="0"/>
              </a:rPr>
              <a:t>I like the badges because it gives me </a:t>
            </a:r>
            <a:r>
              <a:rPr lang="en-US" sz="3600" dirty="0" smtClean="0">
                <a:solidFill>
                  <a:schemeClr val="tx1">
                    <a:lumMod val="95000"/>
                  </a:schemeClr>
                </a:solidFill>
                <a:latin typeface="AR CENA" panose="02000000000000000000" pitchFamily="2" charset="0"/>
              </a:rPr>
              <a:t>peace of </a:t>
            </a:r>
            <a:r>
              <a:rPr lang="en-US" sz="3600" dirty="0">
                <a:solidFill>
                  <a:schemeClr val="tx1">
                    <a:lumMod val="95000"/>
                  </a:schemeClr>
                </a:solidFill>
                <a:latin typeface="AR CENA" panose="02000000000000000000" pitchFamily="2" charset="0"/>
              </a:rPr>
              <a:t>mind knowing that if something comes up in my life that I can take a personal day if I need to.</a:t>
            </a:r>
            <a:endParaRPr lang="en-US" sz="3600" dirty="0">
              <a:solidFill>
                <a:schemeClr val="tx1">
                  <a:lumMod val="95000"/>
                </a:schemeClr>
              </a:solidFill>
              <a:effectLst/>
              <a:latin typeface="AR CENA" panose="02000000000000000000" pitchFamily="2" charset="0"/>
              <a:ea typeface="Calibri" panose="020F0502020204030204" pitchFamily="34" charset="0"/>
              <a:cs typeface="Times New Roman" panose="02020603050405020304" pitchFamily="18" charset="0"/>
            </a:endParaRPr>
          </a:p>
        </p:txBody>
      </p:sp>
      <p:sp>
        <p:nvSpPr>
          <p:cNvPr id="20" name="Rectangle 19"/>
          <p:cNvSpPr/>
          <p:nvPr/>
        </p:nvSpPr>
        <p:spPr>
          <a:xfrm>
            <a:off x="1257300" y="3038803"/>
            <a:ext cx="10606732" cy="1277914"/>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v"/>
            </a:pPr>
            <a:r>
              <a:rPr lang="en-US" sz="3600" dirty="0">
                <a:solidFill>
                  <a:schemeClr val="tx1">
                    <a:lumMod val="95000"/>
                  </a:schemeClr>
                </a:solidFill>
                <a:latin typeface="AR CENA" panose="02000000000000000000" pitchFamily="2" charset="0"/>
              </a:rPr>
              <a:t>I can't think of anything that I dislike about the Badges at this time.</a:t>
            </a:r>
            <a:endParaRPr lang="en-US" sz="3600" dirty="0">
              <a:solidFill>
                <a:schemeClr val="tx1">
                  <a:lumMod val="95000"/>
                </a:schemeClr>
              </a:solidFill>
              <a:effectLst/>
              <a:latin typeface="AR CENA" panose="02000000000000000000" pitchFamily="2" charset="0"/>
              <a:ea typeface="Calibri" panose="020F0502020204030204" pitchFamily="34" charset="0"/>
              <a:cs typeface="Times New Roman" panose="02020603050405020304" pitchFamily="18" charset="0"/>
            </a:endParaRPr>
          </a:p>
        </p:txBody>
      </p:sp>
      <p:sp>
        <p:nvSpPr>
          <p:cNvPr id="7" name="Rectangle 6"/>
          <p:cNvSpPr/>
          <p:nvPr/>
        </p:nvSpPr>
        <p:spPr>
          <a:xfrm>
            <a:off x="1257300" y="4627586"/>
            <a:ext cx="10606733" cy="1277914"/>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v"/>
            </a:pPr>
            <a:r>
              <a:rPr lang="en-US" sz="3600" dirty="0">
                <a:solidFill>
                  <a:schemeClr val="tx1">
                    <a:lumMod val="95000"/>
                  </a:schemeClr>
                </a:solidFill>
                <a:latin typeface="AR CENA" panose="02000000000000000000" pitchFamily="2" charset="0"/>
              </a:rPr>
              <a:t>I like </a:t>
            </a:r>
            <a:r>
              <a:rPr lang="en-US" sz="3600" dirty="0" smtClean="0">
                <a:solidFill>
                  <a:schemeClr val="tx1">
                    <a:lumMod val="95000"/>
                  </a:schemeClr>
                </a:solidFill>
                <a:latin typeface="AR CENA" panose="02000000000000000000" pitchFamily="2" charset="0"/>
              </a:rPr>
              <a:t>seeing the </a:t>
            </a:r>
            <a:r>
              <a:rPr lang="en-US" sz="3600" dirty="0">
                <a:solidFill>
                  <a:schemeClr val="tx1">
                    <a:lumMod val="95000"/>
                  </a:schemeClr>
                </a:solidFill>
                <a:latin typeface="AR CENA" panose="02000000000000000000" pitchFamily="2" charset="0"/>
              </a:rPr>
              <a:t>badges because it gives you a sense of accomplishment.</a:t>
            </a:r>
            <a:endParaRPr lang="en-US" sz="3600" dirty="0">
              <a:solidFill>
                <a:schemeClr val="tx1">
                  <a:lumMod val="95000"/>
                </a:schemeClr>
              </a:solidFill>
              <a:effectLst/>
              <a:latin typeface="AR CENA"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759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25"/>
                                        </p:tgtEl>
                                        <p:attrNameLst>
                                          <p:attrName>ppt_x</p:attrName>
                                        </p:attrNameLst>
                                      </p:cBhvr>
                                      <p:tavLst>
                                        <p:tav tm="0">
                                          <p:val>
                                            <p:strVal val="ppt_x"/>
                                          </p:val>
                                        </p:tav>
                                        <p:tav tm="100000">
                                          <p:val>
                                            <p:strVal val="ppt_x"/>
                                          </p:val>
                                        </p:tav>
                                      </p:tavLst>
                                    </p:anim>
                                    <p:anim calcmode="lin" valueType="num">
                                      <p:cBhvr additive="base">
                                        <p:cTn id="11" dur="500"/>
                                        <p:tgtEl>
                                          <p:spTgt spid="25"/>
                                        </p:tgtEl>
                                        <p:attrNameLst>
                                          <p:attrName>ppt_y</p:attrName>
                                        </p:attrNameLst>
                                      </p:cBhvr>
                                      <p:tavLst>
                                        <p:tav tm="0">
                                          <p:val>
                                            <p:strVal val="ppt_y"/>
                                          </p:val>
                                        </p:tav>
                                        <p:tav tm="100000">
                                          <p:val>
                                            <p:strVal val="1+ppt_h/2"/>
                                          </p:val>
                                        </p:tav>
                                      </p:tavLst>
                                    </p:anim>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20"/>
                                        </p:tgtEl>
                                        <p:attrNameLst>
                                          <p:attrName>ppt_x</p:attrName>
                                        </p:attrNameLst>
                                      </p:cBhvr>
                                      <p:tavLst>
                                        <p:tav tm="0">
                                          <p:val>
                                            <p:strVal val="ppt_x"/>
                                          </p:val>
                                        </p:tav>
                                        <p:tav tm="100000">
                                          <p:val>
                                            <p:strVal val="ppt_x"/>
                                          </p:val>
                                        </p:tav>
                                      </p:tavLst>
                                    </p:anim>
                                    <p:anim calcmode="lin" valueType="num">
                                      <p:cBhvr additive="base">
                                        <p:cTn id="21" dur="500"/>
                                        <p:tgtEl>
                                          <p:spTgt spid="20"/>
                                        </p:tgtEl>
                                        <p:attrNameLst>
                                          <p:attrName>ppt_y</p:attrName>
                                        </p:attrNameLst>
                                      </p:cBhvr>
                                      <p:tavLst>
                                        <p:tav tm="0">
                                          <p:val>
                                            <p:strVal val="ppt_y"/>
                                          </p:val>
                                        </p:tav>
                                        <p:tav tm="100000">
                                          <p:val>
                                            <p:strVal val="1+ppt_h/2"/>
                                          </p:val>
                                        </p:tav>
                                      </p:tavLst>
                                    </p:anim>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7"/>
                                        </p:tgtEl>
                                        <p:attrNameLst>
                                          <p:attrName>ppt_x</p:attrName>
                                        </p:attrNameLst>
                                      </p:cBhvr>
                                      <p:tavLst>
                                        <p:tav tm="0">
                                          <p:val>
                                            <p:strVal val="ppt_x"/>
                                          </p:val>
                                        </p:tav>
                                        <p:tav tm="100000">
                                          <p:val>
                                            <p:strVal val="ppt_x"/>
                                          </p:val>
                                        </p:tav>
                                      </p:tavLst>
                                    </p:anim>
                                    <p:anim calcmode="lin" valueType="num">
                                      <p:cBhvr additive="base">
                                        <p:cTn id="31" dur="500"/>
                                        <p:tgtEl>
                                          <p:spTgt spid="7"/>
                                        </p:tgtEl>
                                        <p:attrNameLst>
                                          <p:attrName>ppt_y</p:attrName>
                                        </p:attrNameLst>
                                      </p:cBhvr>
                                      <p:tavLst>
                                        <p:tav tm="0">
                                          <p:val>
                                            <p:strVal val="ppt_y"/>
                                          </p:val>
                                        </p:tav>
                                        <p:tav tm="100000">
                                          <p:val>
                                            <p:strVal val="1+ppt_h/2"/>
                                          </p:val>
                                        </p:tav>
                                      </p:tavLst>
                                    </p:anim>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0" grpId="0"/>
      <p:bldP spid="20" grpId="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rot="5400000">
            <a:off x="6695871" y="2645770"/>
            <a:ext cx="6160990" cy="1272870"/>
          </a:xfrm>
        </p:spPr>
        <p:txBody>
          <a:bodyPr>
            <a:normAutofit fontScale="90000"/>
          </a:bodyPr>
          <a:lstStyle/>
          <a:p>
            <a:r>
              <a:rPr lang="en-US" sz="5400" dirty="0" smtClean="0"/>
              <a:t>Beffie williams</a:t>
            </a:r>
            <a:endParaRPr lang="en-US" sz="5400" dirty="0"/>
          </a:p>
        </p:txBody>
      </p:sp>
      <p:sp>
        <p:nvSpPr>
          <p:cNvPr id="4" name="TextBox 3"/>
          <p:cNvSpPr txBox="1"/>
          <p:nvPr/>
        </p:nvSpPr>
        <p:spPr>
          <a:xfrm>
            <a:off x="2415654" y="4339988"/>
            <a:ext cx="3433844" cy="461665"/>
          </a:xfrm>
          <a:prstGeom prst="rect">
            <a:avLst/>
          </a:prstGeom>
          <a:noFill/>
        </p:spPr>
        <p:txBody>
          <a:bodyPr wrap="square" rtlCol="0">
            <a:spAutoFit/>
          </a:bodyPr>
          <a:lstStyle/>
          <a:p>
            <a:r>
              <a:rPr lang="en-US" sz="2400" dirty="0" smtClean="0"/>
              <a:t>bwilliams@everettcc.edu</a:t>
            </a:r>
            <a:endParaRPr lang="en-US" sz="24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3619" y="1104900"/>
            <a:ext cx="6157913" cy="2467013"/>
          </a:xfrm>
        </p:spPr>
      </p:pic>
    </p:spTree>
    <p:extLst>
      <p:ext uri="{BB962C8B-B14F-4D97-AF65-F5344CB8AC3E}">
        <p14:creationId xmlns:p14="http://schemas.microsoft.com/office/powerpoint/2010/main" val="1444909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988" y="4949042"/>
            <a:ext cx="8758221" cy="1413658"/>
          </a:xfrm>
        </p:spPr>
        <p:txBody>
          <a:bodyPr>
            <a:normAutofit fontScale="90000"/>
          </a:bodyPr>
          <a:lstStyle/>
          <a:p>
            <a:pPr algn="ctr"/>
            <a:r>
              <a:rPr lang="en-US" dirty="0" smtClean="0">
                <a:solidFill>
                  <a:schemeClr val="tx1"/>
                </a:solidFill>
              </a:rPr>
              <a:t>Students need structure in the classroom.  </a:t>
            </a:r>
            <a:endParaRPr lang="en-US" dirty="0">
              <a:solidFill>
                <a:schemeClr val="tx1"/>
              </a:solidFill>
            </a:endParaRPr>
          </a:p>
        </p:txBody>
      </p:sp>
      <p:sp>
        <p:nvSpPr>
          <p:cNvPr id="5" name="Content Placeholder 4"/>
          <p:cNvSpPr>
            <a:spLocks noGrp="1"/>
          </p:cNvSpPr>
          <p:nvPr>
            <p:ph sz="half" idx="1"/>
          </p:nvPr>
        </p:nvSpPr>
        <p:spPr>
          <a:xfrm>
            <a:off x="2096086" y="2106373"/>
            <a:ext cx="5095314" cy="2952391"/>
          </a:xfrm>
        </p:spPr>
        <p:txBody>
          <a:bodyPr/>
          <a:lstStyle/>
          <a:p>
            <a:pPr marL="0" indent="0">
              <a:buNone/>
            </a:pPr>
            <a:r>
              <a:rPr lang="en-US" sz="3600" b="1" dirty="0" smtClean="0">
                <a:ln w="12700">
                  <a:solidFill>
                    <a:schemeClr val="tx1"/>
                  </a:solidFill>
                  <a:prstDash val="solid"/>
                </a:ln>
                <a:solidFill>
                  <a:srgbClr val="7030A0"/>
                </a:solidFill>
                <a:effectLst>
                  <a:outerShdw dist="38100" dir="2640000" algn="bl" rotWithShape="0">
                    <a:schemeClr val="tx2">
                      <a:lumMod val="75000"/>
                    </a:schemeClr>
                  </a:outerShdw>
                </a:effectLst>
                <a:latin typeface="Bookman Old Style" panose="02050604050505020204" pitchFamily="18" charset="0"/>
              </a:rPr>
              <a:t>Clearly communicate expectations and requirements.</a:t>
            </a:r>
            <a:endParaRPr lang="en-US" sz="3600" b="1" dirty="0">
              <a:ln w="12700">
                <a:solidFill>
                  <a:schemeClr val="tx1"/>
                </a:solidFill>
                <a:prstDash val="solid"/>
              </a:ln>
              <a:solidFill>
                <a:srgbClr val="7030A0"/>
              </a:solidFill>
              <a:effectLst>
                <a:outerShdw dist="38100" dir="2640000" algn="bl" rotWithShape="0">
                  <a:schemeClr val="tx2">
                    <a:lumMod val="75000"/>
                  </a:schemeClr>
                </a:outerShdw>
              </a:effectLst>
              <a:latin typeface="Bookman Old Style" panose="02050604050505020204" pitchFamily="18" charset="0"/>
            </a:endParaRPr>
          </a:p>
          <a:p>
            <a:endParaRPr lang="en-US" dirty="0"/>
          </a:p>
        </p:txBody>
      </p:sp>
      <p:sp>
        <p:nvSpPr>
          <p:cNvPr id="8" name="Content Placeholder 4"/>
          <p:cNvSpPr txBox="1">
            <a:spLocks/>
          </p:cNvSpPr>
          <p:nvPr/>
        </p:nvSpPr>
        <p:spPr>
          <a:xfrm>
            <a:off x="1877945" y="1058357"/>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a:solidFill>
                  <a:schemeClr val="tx1"/>
                </a:solidFill>
                <a:latin typeface="+mj-lt"/>
              </a:rPr>
              <a:t>S</a:t>
            </a:r>
            <a:endParaRPr lang="en-US" sz="5400" dirty="0">
              <a:ln w="0"/>
              <a:solidFill>
                <a:schemeClr val="tx1"/>
              </a:solidFill>
              <a:effectLst>
                <a:reflection blurRad="6350" stA="53000" endA="300" endPos="35500" dir="5400000" sy="-90000" algn="bl" rotWithShape="0"/>
              </a:effectLst>
              <a:latin typeface="+mj-lt"/>
            </a:endParaRPr>
          </a:p>
        </p:txBody>
      </p:sp>
      <p:sp>
        <p:nvSpPr>
          <p:cNvPr id="9" name="Content Placeholder 4"/>
          <p:cNvSpPr txBox="1">
            <a:spLocks/>
          </p:cNvSpPr>
          <p:nvPr/>
        </p:nvSpPr>
        <p:spPr>
          <a:xfrm>
            <a:off x="2504212" y="1058357"/>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a:solidFill>
                  <a:schemeClr val="tx1"/>
                </a:solidFill>
                <a:latin typeface="+mj-lt"/>
              </a:rPr>
              <a:t>T</a:t>
            </a:r>
            <a:endParaRPr lang="en-US" sz="5400" dirty="0">
              <a:ln w="0"/>
              <a:solidFill>
                <a:schemeClr val="tx1"/>
              </a:solidFill>
              <a:effectLst>
                <a:reflection blurRad="6350" stA="53000" endA="300" endPos="35500" dir="5400000" sy="-90000" algn="bl" rotWithShape="0"/>
              </a:effectLst>
              <a:latin typeface="+mj-lt"/>
            </a:endParaRPr>
          </a:p>
        </p:txBody>
      </p:sp>
      <p:sp>
        <p:nvSpPr>
          <p:cNvPr id="10" name="Content Placeholder 4"/>
          <p:cNvSpPr txBox="1">
            <a:spLocks/>
          </p:cNvSpPr>
          <p:nvPr/>
        </p:nvSpPr>
        <p:spPr>
          <a:xfrm>
            <a:off x="4383013" y="1058357"/>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a:solidFill>
                  <a:schemeClr val="tx1"/>
                </a:solidFill>
                <a:latin typeface="+mj-lt"/>
              </a:rPr>
              <a:t>C</a:t>
            </a:r>
            <a:endParaRPr lang="en-US" sz="5400" dirty="0">
              <a:ln w="0"/>
              <a:solidFill>
                <a:schemeClr val="tx1"/>
              </a:solidFill>
              <a:effectLst>
                <a:reflection blurRad="6350" stA="53000" endA="300" endPos="35500" dir="5400000" sy="-90000" algn="bl" rotWithShape="0"/>
              </a:effectLst>
              <a:latin typeface="+mj-lt"/>
            </a:endParaRPr>
          </a:p>
        </p:txBody>
      </p:sp>
      <p:sp>
        <p:nvSpPr>
          <p:cNvPr id="16" name="Content Placeholder 4"/>
          <p:cNvSpPr txBox="1">
            <a:spLocks/>
          </p:cNvSpPr>
          <p:nvPr/>
        </p:nvSpPr>
        <p:spPr>
          <a:xfrm>
            <a:off x="3756746" y="1058357"/>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a:solidFill>
                  <a:schemeClr val="tx1"/>
                </a:solidFill>
                <a:latin typeface="+mj-lt"/>
              </a:rPr>
              <a:t>U</a:t>
            </a:r>
            <a:endParaRPr lang="en-US" sz="5400" dirty="0">
              <a:ln w="0"/>
              <a:solidFill>
                <a:schemeClr val="tx1"/>
              </a:solidFill>
              <a:effectLst>
                <a:reflection blurRad="6350" stA="53000" endA="300" endPos="35500" dir="5400000" sy="-90000" algn="bl" rotWithShape="0"/>
              </a:effectLst>
              <a:latin typeface="+mj-lt"/>
            </a:endParaRPr>
          </a:p>
        </p:txBody>
      </p:sp>
      <p:sp>
        <p:nvSpPr>
          <p:cNvPr id="17" name="Content Placeholder 4"/>
          <p:cNvSpPr txBox="1">
            <a:spLocks/>
          </p:cNvSpPr>
          <p:nvPr/>
        </p:nvSpPr>
        <p:spPr>
          <a:xfrm>
            <a:off x="3130479" y="1058357"/>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smtClean="0">
                <a:solidFill>
                  <a:schemeClr val="tx1"/>
                </a:solidFill>
                <a:latin typeface="+mj-lt"/>
              </a:rPr>
              <a:t>R</a:t>
            </a:r>
            <a:endParaRPr lang="en-US" sz="5400" dirty="0">
              <a:ln w="0"/>
              <a:solidFill>
                <a:schemeClr val="tx1"/>
              </a:solidFill>
              <a:effectLst>
                <a:reflection blurRad="6350" stA="53000" endA="300" endPos="35500" dir="5400000" sy="-90000" algn="bl" rotWithShape="0"/>
              </a:effectLst>
              <a:latin typeface="+mj-lt"/>
            </a:endParaRPr>
          </a:p>
        </p:txBody>
      </p:sp>
      <p:sp>
        <p:nvSpPr>
          <p:cNvPr id="18" name="Content Placeholder 4"/>
          <p:cNvSpPr txBox="1">
            <a:spLocks/>
          </p:cNvSpPr>
          <p:nvPr/>
        </p:nvSpPr>
        <p:spPr>
          <a:xfrm>
            <a:off x="5009280" y="1058357"/>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a:solidFill>
                  <a:schemeClr val="tx1"/>
                </a:solidFill>
                <a:latin typeface="+mj-lt"/>
              </a:rPr>
              <a:t>T</a:t>
            </a:r>
            <a:endParaRPr lang="en-US" sz="5400" dirty="0">
              <a:ln w="0"/>
              <a:solidFill>
                <a:schemeClr val="tx1"/>
              </a:solidFill>
              <a:effectLst>
                <a:reflection blurRad="6350" stA="53000" endA="300" endPos="35500" dir="5400000" sy="-90000" algn="bl" rotWithShape="0"/>
              </a:effectLst>
              <a:latin typeface="+mj-lt"/>
            </a:endParaRPr>
          </a:p>
        </p:txBody>
      </p:sp>
      <p:sp>
        <p:nvSpPr>
          <p:cNvPr id="19" name="Content Placeholder 4"/>
          <p:cNvSpPr txBox="1">
            <a:spLocks/>
          </p:cNvSpPr>
          <p:nvPr/>
        </p:nvSpPr>
        <p:spPr>
          <a:xfrm>
            <a:off x="5635547" y="1058357"/>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a:solidFill>
                  <a:schemeClr val="tx1"/>
                </a:solidFill>
                <a:latin typeface="+mj-lt"/>
              </a:rPr>
              <a:t>U</a:t>
            </a:r>
            <a:endParaRPr lang="en-US" sz="5400" dirty="0">
              <a:ln w="0"/>
              <a:solidFill>
                <a:schemeClr val="tx1"/>
              </a:solidFill>
              <a:effectLst>
                <a:reflection blurRad="6350" stA="53000" endA="300" endPos="35500" dir="5400000" sy="-90000" algn="bl" rotWithShape="0"/>
              </a:effectLst>
              <a:latin typeface="+mj-lt"/>
            </a:endParaRPr>
          </a:p>
        </p:txBody>
      </p:sp>
      <p:sp>
        <p:nvSpPr>
          <p:cNvPr id="20" name="Content Placeholder 4"/>
          <p:cNvSpPr txBox="1">
            <a:spLocks/>
          </p:cNvSpPr>
          <p:nvPr/>
        </p:nvSpPr>
        <p:spPr>
          <a:xfrm>
            <a:off x="6261814" y="1058357"/>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a:solidFill>
                  <a:schemeClr val="tx1"/>
                </a:solidFill>
                <a:latin typeface="+mj-lt"/>
              </a:rPr>
              <a:t>R</a:t>
            </a:r>
            <a:endParaRPr lang="en-US" sz="5400" dirty="0">
              <a:ln w="0"/>
              <a:solidFill>
                <a:schemeClr val="tx1"/>
              </a:solidFill>
              <a:effectLst>
                <a:reflection blurRad="6350" stA="53000" endA="300" endPos="35500" dir="5400000" sy="-90000" algn="bl" rotWithShape="0"/>
              </a:effectLst>
              <a:latin typeface="+mj-lt"/>
            </a:endParaRPr>
          </a:p>
        </p:txBody>
      </p:sp>
      <p:sp>
        <p:nvSpPr>
          <p:cNvPr id="21" name="Content Placeholder 4"/>
          <p:cNvSpPr txBox="1">
            <a:spLocks/>
          </p:cNvSpPr>
          <p:nvPr/>
        </p:nvSpPr>
        <p:spPr>
          <a:xfrm>
            <a:off x="6888083" y="1058357"/>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smtClean="0">
                <a:ln w="0"/>
                <a:solidFill>
                  <a:schemeClr val="tx1"/>
                </a:solidFill>
                <a:effectLst/>
                <a:latin typeface="+mj-lt"/>
              </a:rPr>
              <a:t>E</a:t>
            </a:r>
            <a:endParaRPr lang="en-US" sz="5400" dirty="0">
              <a:ln w="0"/>
              <a:solidFill>
                <a:schemeClr val="tx1"/>
              </a:solidFill>
              <a:effectLst/>
              <a:latin typeface="+mj-lt"/>
            </a:endParaRPr>
          </a:p>
        </p:txBody>
      </p:sp>
      <p:graphicFrame>
        <p:nvGraphicFramePr>
          <p:cNvPr id="11" name="Diagram 10"/>
          <p:cNvGraphicFramePr/>
          <p:nvPr>
            <p:extLst>
              <p:ext uri="{D42A27DB-BD31-4B8C-83A1-F6EECF244321}">
                <p14:modId xmlns:p14="http://schemas.microsoft.com/office/powerpoint/2010/main" val="1420302018"/>
              </p:ext>
            </p:extLst>
          </p:nvPr>
        </p:nvGraphicFramePr>
        <p:xfrm>
          <a:off x="6457068" y="1058357"/>
          <a:ext cx="6124281" cy="4283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017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0"/>
                                        <p:tgtEl>
                                          <p:spTgt spid="4"/>
                                        </p:tgtEl>
                                      </p:cBhvr>
                                    </p:animEffect>
                                    <p:set>
                                      <p:cBhvr>
                                        <p:cTn id="7" dur="1" fill="hold">
                                          <p:stCondLst>
                                            <p:cond delay="49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64" presetClass="path" presetSubtype="0" accel="50000" decel="50000" fill="hold" grpId="1" nodeType="withEffect">
                                  <p:stCondLst>
                                    <p:cond delay="0"/>
                                  </p:stCondLst>
                                  <p:childTnLst>
                                    <p:animMotion origin="layout" path="M -3.54167E-6 2.96296E-6 L 0.33568 0.57129 " pathEditMode="relative" rAng="0" ptsTypes="AA">
                                      <p:cBhvr>
                                        <p:cTn id="12" dur="2000" spd="-100000" fill="hold"/>
                                        <p:tgtEl>
                                          <p:spTgt spid="8"/>
                                        </p:tgtEl>
                                        <p:attrNameLst>
                                          <p:attrName>ppt_x</p:attrName>
                                          <p:attrName>ppt_y</p:attrName>
                                        </p:attrNameLst>
                                      </p:cBhvr>
                                      <p:rCtr x="16784" y="28565"/>
                                    </p:animMotion>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64" presetClass="path" presetSubtype="0" accel="50000" decel="50000" fill="hold" grpId="1" nodeType="withEffect">
                                  <p:stCondLst>
                                    <p:cond delay="0"/>
                                  </p:stCondLst>
                                  <p:childTnLst>
                                    <p:animMotion origin="layout" path="M 4.16667E-6 2.96296E-6 L -0.01784 0.56527 " pathEditMode="relative" rAng="0" ptsTypes="AA">
                                      <p:cBhvr>
                                        <p:cTn id="17" dur="2000" spd="-100000" fill="hold"/>
                                        <p:tgtEl>
                                          <p:spTgt spid="9"/>
                                        </p:tgtEl>
                                        <p:attrNameLst>
                                          <p:attrName>ppt_x</p:attrName>
                                          <p:attrName>ppt_y</p:attrName>
                                        </p:attrNameLst>
                                      </p:cBhvr>
                                      <p:rCtr x="-898" y="28264"/>
                                    </p:animMotion>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64" presetClass="path" presetSubtype="0" accel="50000" decel="50000" fill="hold" grpId="1" nodeType="withEffect">
                                  <p:stCondLst>
                                    <p:cond delay="0"/>
                                  </p:stCondLst>
                                  <p:childTnLst>
                                    <p:animMotion origin="layout" path="M -2.29167E-6 2.96296E-6 L 0.01888 0.66065 " pathEditMode="relative" rAng="0" ptsTypes="AA">
                                      <p:cBhvr>
                                        <p:cTn id="22" dur="2000" spd="-100000" fill="hold"/>
                                        <p:tgtEl>
                                          <p:spTgt spid="10"/>
                                        </p:tgtEl>
                                        <p:attrNameLst>
                                          <p:attrName>ppt_x</p:attrName>
                                          <p:attrName>ppt_y</p:attrName>
                                        </p:attrNameLst>
                                      </p:cBhvr>
                                      <p:rCtr x="938" y="33032"/>
                                    </p:animMotion>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64" presetClass="path" presetSubtype="0" accel="50000" decel="50000" fill="hold" grpId="1" nodeType="withEffect">
                                  <p:stCondLst>
                                    <p:cond delay="0"/>
                                  </p:stCondLst>
                                  <p:childTnLst>
                                    <p:animMotion origin="layout" path="M -2.08333E-7 2.96296E-6 L -0.09336 0.56527 " pathEditMode="relative" rAng="0" ptsTypes="AA">
                                      <p:cBhvr>
                                        <p:cTn id="27" dur="2000" spd="-100000" fill="hold"/>
                                        <p:tgtEl>
                                          <p:spTgt spid="16"/>
                                        </p:tgtEl>
                                        <p:attrNameLst>
                                          <p:attrName>ppt_x</p:attrName>
                                          <p:attrName>ppt_y</p:attrName>
                                        </p:attrNameLst>
                                      </p:cBhvr>
                                      <p:rCtr x="-4674" y="28264"/>
                                    </p:animMotion>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64" presetClass="path" presetSubtype="0" accel="50000" decel="50000" fill="hold" grpId="1" nodeType="withEffect">
                                  <p:stCondLst>
                                    <p:cond delay="0"/>
                                  </p:stCondLst>
                                  <p:childTnLst>
                                    <p:animMotion origin="layout" path="M 2.08333E-6 2.96296E-6 L 0.28229 0.56527 " pathEditMode="relative" rAng="0" ptsTypes="AA">
                                      <p:cBhvr>
                                        <p:cTn id="32" dur="2000" spd="-100000" fill="hold"/>
                                        <p:tgtEl>
                                          <p:spTgt spid="17"/>
                                        </p:tgtEl>
                                        <p:attrNameLst>
                                          <p:attrName>ppt_x</p:attrName>
                                          <p:attrName>ppt_y</p:attrName>
                                        </p:attrNameLst>
                                      </p:cBhvr>
                                      <p:rCtr x="14115" y="28264"/>
                                    </p:animMotion>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64" presetClass="path" presetSubtype="0" accel="50000" decel="50000" fill="hold" grpId="1" nodeType="withEffect">
                                  <p:stCondLst>
                                    <p:cond delay="0"/>
                                  </p:stCondLst>
                                  <p:childTnLst>
                                    <p:animMotion origin="layout" path="M -4.58333E-6 2.96296E-6 L 0.21329 0.58102 " pathEditMode="relative" rAng="0" ptsTypes="AA">
                                      <p:cBhvr>
                                        <p:cTn id="37" dur="2000" spd="-100000" fill="hold"/>
                                        <p:tgtEl>
                                          <p:spTgt spid="18"/>
                                        </p:tgtEl>
                                        <p:attrNameLst>
                                          <p:attrName>ppt_x</p:attrName>
                                          <p:attrName>ppt_y</p:attrName>
                                        </p:attrNameLst>
                                      </p:cBhvr>
                                      <p:rCtr x="10664" y="29051"/>
                                    </p:animMotion>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64" presetClass="path" presetSubtype="0" accel="50000" decel="50000" fill="hold" grpId="1" nodeType="withEffect">
                                  <p:stCondLst>
                                    <p:cond delay="0"/>
                                  </p:stCondLst>
                                  <p:childTnLst>
                                    <p:animMotion origin="layout" path="M 3.33333E-6 2.96296E-6 L -0.16953 0.57338 " pathEditMode="relative" rAng="0" ptsTypes="AA">
                                      <p:cBhvr>
                                        <p:cTn id="42" dur="2000" spd="-100000" fill="hold"/>
                                        <p:tgtEl>
                                          <p:spTgt spid="19"/>
                                        </p:tgtEl>
                                        <p:attrNameLst>
                                          <p:attrName>ppt_x</p:attrName>
                                          <p:attrName>ppt_y</p:attrName>
                                        </p:attrNameLst>
                                      </p:cBhvr>
                                      <p:rCtr x="-8477" y="28657"/>
                                    </p:animMotion>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64" presetClass="path" presetSubtype="0" accel="50000" decel="50000" fill="hold" grpId="1" nodeType="withEffect">
                                  <p:stCondLst>
                                    <p:cond delay="0"/>
                                  </p:stCondLst>
                                  <p:childTnLst>
                                    <p:animMotion origin="layout" path="M 1.04167E-6 2.96296E-6 L 0.16185 0.58102 " pathEditMode="relative" rAng="0" ptsTypes="AA">
                                      <p:cBhvr>
                                        <p:cTn id="47" dur="2000" spd="-100000" fill="hold"/>
                                        <p:tgtEl>
                                          <p:spTgt spid="20"/>
                                        </p:tgtEl>
                                        <p:attrNameLst>
                                          <p:attrName>ppt_x</p:attrName>
                                          <p:attrName>ppt_y</p:attrName>
                                        </p:attrNameLst>
                                      </p:cBhvr>
                                      <p:rCtr x="8086" y="29051"/>
                                    </p:animMotion>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64" presetClass="path" presetSubtype="0" accel="50000" decel="50000" fill="hold" grpId="1" nodeType="withEffect">
                                  <p:stCondLst>
                                    <p:cond delay="0"/>
                                  </p:stCondLst>
                                  <p:childTnLst>
                                    <p:animMotion origin="layout" path="M -1.04167E-6 2.96296E-6 L -0.13919 0.58102 " pathEditMode="relative" rAng="0" ptsTypes="AA">
                                      <p:cBhvr>
                                        <p:cTn id="52" dur="2000" spd="-100000" fill="hold"/>
                                        <p:tgtEl>
                                          <p:spTgt spid="21"/>
                                        </p:tgtEl>
                                        <p:attrNameLst>
                                          <p:attrName>ppt_x</p:attrName>
                                          <p:attrName>ppt_y</p:attrName>
                                        </p:attrNameLst>
                                      </p:cBhvr>
                                      <p:rCtr x="-6966" y="29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8" grpId="1"/>
      <p:bldP spid="9" grpId="0"/>
      <p:bldP spid="9" grpId="1"/>
      <p:bldP spid="10" grpId="0"/>
      <p:bldP spid="10" grpId="1"/>
      <p:bldP spid="16" grpId="0"/>
      <p:bldP spid="16" grpId="1"/>
      <p:bldP spid="17" grpId="0"/>
      <p:bldP spid="17" grpId="1"/>
      <p:bldP spid="18" grpId="0"/>
      <p:bldP spid="18" grpId="1"/>
      <p:bldP spid="19" grpId="0"/>
      <p:bldP spid="19" grpId="1"/>
      <p:bldP spid="20" grpId="0"/>
      <p:bldP spid="20" grpId="1"/>
      <p:bldP spid="21" grpId="0"/>
      <p:bldP spid="2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2372" y="604423"/>
            <a:ext cx="8758221" cy="1413658"/>
          </a:xfrm>
        </p:spPr>
        <p:txBody>
          <a:bodyPr>
            <a:normAutofit fontScale="90000"/>
          </a:bodyPr>
          <a:lstStyle/>
          <a:p>
            <a:pPr algn="ctr"/>
            <a:r>
              <a:rPr lang="en-US" dirty="0" smtClean="0">
                <a:solidFill>
                  <a:schemeClr val="tx1"/>
                </a:solidFill>
              </a:rPr>
              <a:t>Today, we’ll be FOCUSING ON …</a:t>
            </a:r>
            <a:endParaRPr lang="en-US" dirty="0">
              <a:solidFill>
                <a:schemeClr val="tx1"/>
              </a:solidFill>
            </a:endParaRPr>
          </a:p>
        </p:txBody>
      </p:sp>
      <p:sp>
        <p:nvSpPr>
          <p:cNvPr id="5" name="Content Placeholder 4"/>
          <p:cNvSpPr>
            <a:spLocks noGrp="1"/>
          </p:cNvSpPr>
          <p:nvPr>
            <p:ph sz="half" idx="1"/>
          </p:nvPr>
        </p:nvSpPr>
        <p:spPr>
          <a:xfrm>
            <a:off x="1576254" y="2126544"/>
            <a:ext cx="1855915" cy="1401164"/>
          </a:xfrm>
        </p:spPr>
        <p:txBody>
          <a:bodyPr/>
          <a:lstStyle/>
          <a:p>
            <a:endParaRPr lang="en-US" dirty="0"/>
          </a:p>
          <a:p>
            <a:endParaRPr lang="en-US" dirty="0"/>
          </a:p>
        </p:txBody>
      </p:sp>
      <p:graphicFrame>
        <p:nvGraphicFramePr>
          <p:cNvPr id="11" name="Diagram 10"/>
          <p:cNvGraphicFramePr/>
          <p:nvPr>
            <p:extLst>
              <p:ext uri="{D42A27DB-BD31-4B8C-83A1-F6EECF244321}">
                <p14:modId xmlns:p14="http://schemas.microsoft.com/office/powerpoint/2010/main" val="2672185151"/>
              </p:ext>
            </p:extLst>
          </p:nvPr>
        </p:nvGraphicFramePr>
        <p:xfrm>
          <a:off x="6457069" y="1621583"/>
          <a:ext cx="6124281" cy="4283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1638103" y="1666109"/>
            <a:ext cx="4276417" cy="3932272"/>
            <a:chOff x="921999" y="1611317"/>
            <a:chExt cx="1061282" cy="1061282"/>
          </a:xfrm>
        </p:grpSpPr>
        <p:sp>
          <p:nvSpPr>
            <p:cNvPr id="15" name="Oval 14"/>
            <p:cNvSpPr/>
            <p:nvPr/>
          </p:nvSpPr>
          <p:spPr>
            <a:xfrm>
              <a:off x="921999" y="1611317"/>
              <a:ext cx="1061282" cy="1061282"/>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Oval 4"/>
            <p:cNvSpPr/>
            <p:nvPr/>
          </p:nvSpPr>
          <p:spPr>
            <a:xfrm>
              <a:off x="1077420" y="1766738"/>
              <a:ext cx="750440" cy="7504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7200" kern="1200" dirty="0" smtClean="0"/>
                <a:t>Due Dates</a:t>
              </a:r>
              <a:endParaRPr lang="en-US" sz="7200" kern="1200" dirty="0"/>
            </a:p>
          </p:txBody>
        </p:sp>
      </p:grpSp>
    </p:spTree>
    <p:extLst>
      <p:ext uri="{BB962C8B-B14F-4D97-AF65-F5344CB8AC3E}">
        <p14:creationId xmlns:p14="http://schemas.microsoft.com/office/powerpoint/2010/main" val="20774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3000"/>
                                        <p:tgtEl>
                                          <p:spTgt spid="4"/>
                                        </p:tgtEl>
                                      </p:cBhvr>
                                    </p:animEffect>
                                    <p:set>
                                      <p:cBhvr>
                                        <p:cTn id="7" dur="1" fill="hold">
                                          <p:stCondLst>
                                            <p:cond delay="2999"/>
                                          </p:stCondLst>
                                        </p:cTn>
                                        <p:tgtEl>
                                          <p:spTgt spid="4"/>
                                        </p:tgtEl>
                                        <p:attrNameLst>
                                          <p:attrName>style.visibility</p:attrName>
                                        </p:attrNameLst>
                                      </p:cBhvr>
                                      <p:to>
                                        <p:strVal val="hidden"/>
                                      </p:to>
                                    </p:set>
                                  </p:childTnLst>
                                </p:cTn>
                              </p:par>
                            </p:childTnLst>
                          </p:cTn>
                        </p:par>
                        <p:par>
                          <p:cTn id="8" fill="hold">
                            <p:stCondLst>
                              <p:cond delay="3000"/>
                            </p:stCondLst>
                            <p:childTnLst>
                              <p:par>
                                <p:cTn id="9" presetID="10" presetClass="exit" presetSubtype="0" fill="hold" grpId="0" nodeType="afterEffect">
                                  <p:stCondLst>
                                    <p:cond delay="0"/>
                                  </p:stCondLst>
                                  <p:childTnLst>
                                    <p:animEffect transition="out" filter="fade">
                                      <p:cBhvr>
                                        <p:cTn id="10" dur="2250"/>
                                        <p:tgtEl>
                                          <p:spTgt spid="11"/>
                                        </p:tgtEl>
                                      </p:cBhvr>
                                    </p:animEffect>
                                    <p:set>
                                      <p:cBhvr>
                                        <p:cTn id="11" dur="1" fill="hold">
                                          <p:stCondLst>
                                            <p:cond delay="2249"/>
                                          </p:stCondLst>
                                        </p:cTn>
                                        <p:tgtEl>
                                          <p:spTgt spid="11"/>
                                        </p:tgtEl>
                                        <p:attrNameLst>
                                          <p:attrName>style.visibility</p:attrName>
                                        </p:attrNameLst>
                                      </p:cBhvr>
                                      <p:to>
                                        <p:strVal val="hidden"/>
                                      </p:to>
                                    </p:set>
                                  </p:childTnLst>
                                </p:cTn>
                              </p:par>
                            </p:childTnLst>
                          </p:cTn>
                        </p:par>
                        <p:par>
                          <p:cTn id="12" fill="hold">
                            <p:stCondLst>
                              <p:cond delay="5250"/>
                            </p:stCondLst>
                            <p:childTnLst>
                              <p:par>
                                <p:cTn id="13" presetID="25"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1"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65164" y="2919162"/>
            <a:ext cx="8017458" cy="2584018"/>
          </a:xfrm>
        </p:spPr>
        <p:txBody>
          <a:bodyPr>
            <a:noAutofit/>
          </a:bodyPr>
          <a:lstStyle/>
          <a:p>
            <a:r>
              <a:rPr lang="en-US" sz="7200" dirty="0" smtClean="0"/>
              <a:t>PERSONAL DAY BADGES</a:t>
            </a:r>
            <a:endParaRPr lang="en-US" sz="7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761" y="470556"/>
            <a:ext cx="3410264" cy="1399735"/>
          </a:xfrm>
          <a:prstGeom prst="rect">
            <a:avLst/>
          </a:prstGeom>
          <a:ln>
            <a:noFill/>
          </a:ln>
          <a:effectLst>
            <a:reflection blurRad="6350" stA="50000" endA="295" endPos="92000" dist="101600" dir="5400000" sy="-100000" algn="bl" rotWithShape="0"/>
            <a:softEdge rad="112500"/>
          </a:effectLst>
          <a:scene3d>
            <a:camera prst="perspectiveRelaxed"/>
            <a:lightRig rig="threePt" dir="t"/>
          </a:scene3d>
          <a:sp3d>
            <a:bevelT w="139700" h="139700" prst="divot"/>
          </a:sp3d>
        </p:spPr>
      </p:pic>
    </p:spTree>
    <p:extLst>
      <p:ext uri="{BB962C8B-B14F-4D97-AF65-F5344CB8AC3E}">
        <p14:creationId xmlns:p14="http://schemas.microsoft.com/office/powerpoint/2010/main" val="374812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WHAT ARE PERSONAL DAYS?</a:t>
            </a:r>
            <a:endParaRPr lang="en-US" dirty="0">
              <a:solidFill>
                <a:schemeClr val="tx1"/>
              </a:solidFill>
            </a:endParaRPr>
          </a:p>
        </p:txBody>
      </p:sp>
      <p:sp>
        <p:nvSpPr>
          <p:cNvPr id="5" name="Content Placeholder 4"/>
          <p:cNvSpPr>
            <a:spLocks noGrp="1"/>
          </p:cNvSpPr>
          <p:nvPr>
            <p:ph sz="half" idx="1"/>
          </p:nvPr>
        </p:nvSpPr>
        <p:spPr>
          <a:xfrm>
            <a:off x="1312969" y="2006221"/>
            <a:ext cx="6674583" cy="3003660"/>
          </a:xfrm>
        </p:spPr>
        <p:txBody>
          <a:bodyPr>
            <a:normAutofit fontScale="85000" lnSpcReduction="10000"/>
            <a:scene3d>
              <a:camera prst="orthographicFront"/>
              <a:lightRig rig="threePt" dir="t"/>
            </a:scene3d>
            <a:sp3d extrusionH="57150">
              <a:bevelT w="38100" h="38100"/>
            </a:sp3d>
          </a:bodyPr>
          <a:lstStyle/>
          <a:p>
            <a:r>
              <a:rPr lang="en-US" sz="4000" dirty="0" smtClean="0">
                <a:ln w="0">
                  <a:solidFill>
                    <a:schemeClr val="accent2"/>
                  </a:solidFill>
                </a:ln>
                <a:solidFill>
                  <a:schemeClr val="tx1"/>
                </a:solidFill>
                <a:effectLst>
                  <a:outerShdw blurRad="38100" dist="19050" dir="2700000" algn="tl" rotWithShape="0">
                    <a:schemeClr val="dk1">
                      <a:alpha val="40000"/>
                    </a:schemeClr>
                  </a:outerShdw>
                </a:effectLst>
                <a:latin typeface="Arial Black" panose="020B0A04020102020204" pitchFamily="34" charset="0"/>
              </a:rPr>
              <a:t>Personal days give students the </a:t>
            </a:r>
            <a:r>
              <a:rPr lang="en-US" sz="4000" dirty="0" smtClean="0">
                <a:ln w="0">
                  <a:solidFill>
                    <a:schemeClr val="accent2"/>
                  </a:solidFill>
                </a:ln>
                <a:solidFill>
                  <a:schemeClr val="accent1">
                    <a:lumMod val="75000"/>
                  </a:schemeClr>
                </a:solidFill>
                <a:effectLst>
                  <a:outerShdw blurRad="38100" dist="19050" dir="2700000" algn="tl" rotWithShape="0">
                    <a:schemeClr val="dk1">
                      <a:alpha val="40000"/>
                    </a:schemeClr>
                  </a:outerShdw>
                </a:effectLst>
                <a:latin typeface="Arial Black" panose="020B0A04020102020204" pitchFamily="34" charset="0"/>
              </a:rPr>
              <a:t>FLEXIBILITY </a:t>
            </a:r>
            <a:r>
              <a:rPr lang="en-US" sz="4000" dirty="0" smtClean="0">
                <a:ln w="0">
                  <a:solidFill>
                    <a:schemeClr val="accent2"/>
                  </a:solidFill>
                </a:ln>
                <a:solidFill>
                  <a:schemeClr val="tx1"/>
                </a:solidFill>
                <a:effectLst>
                  <a:outerShdw blurRad="38100" dist="19050" dir="2700000" algn="tl" rotWithShape="0">
                    <a:schemeClr val="dk1">
                      <a:alpha val="40000"/>
                    </a:schemeClr>
                  </a:outerShdw>
                </a:effectLst>
                <a:latin typeface="Arial Black" panose="020B0A04020102020204" pitchFamily="34" charset="0"/>
              </a:rPr>
              <a:t>to turn assignments in a little late if a personal issue arises</a:t>
            </a:r>
          </a:p>
          <a:p>
            <a:endParaRPr lang="en-US" dirty="0"/>
          </a:p>
        </p:txBody>
      </p:sp>
      <p:sp>
        <p:nvSpPr>
          <p:cNvPr id="3" name="TextBox 2"/>
          <p:cNvSpPr txBox="1"/>
          <p:nvPr/>
        </p:nvSpPr>
        <p:spPr>
          <a:xfrm>
            <a:off x="1312969" y="5273289"/>
            <a:ext cx="887104" cy="1107996"/>
          </a:xfrm>
          <a:prstGeom prst="rect">
            <a:avLst/>
          </a:prstGeom>
          <a:noFill/>
        </p:spPr>
        <p:txBody>
          <a:bodyPr wrap="square" rtlCol="0">
            <a:spAutoFit/>
          </a:bodyPr>
          <a:lstStyle/>
          <a:p>
            <a:pPr algn="ctr"/>
            <a:r>
              <a:rPr lang="en-US" sz="6600" b="1" dirty="0" smtClean="0">
                <a:ln w="22225">
                  <a:solidFill>
                    <a:schemeClr val="accent2"/>
                  </a:solidFill>
                  <a:prstDash val="solid"/>
                </a:ln>
                <a:solidFill>
                  <a:schemeClr val="accent1">
                    <a:lumMod val="75000"/>
                  </a:schemeClr>
                </a:solidFill>
              </a:rPr>
              <a:t>F</a:t>
            </a:r>
            <a:endParaRPr lang="en-US" sz="6600" b="1" dirty="0">
              <a:ln w="22225">
                <a:solidFill>
                  <a:schemeClr val="accent2"/>
                </a:solidFill>
                <a:prstDash val="solid"/>
              </a:ln>
              <a:solidFill>
                <a:schemeClr val="accent1">
                  <a:lumMod val="75000"/>
                </a:schemeClr>
              </a:solidFill>
            </a:endParaRPr>
          </a:p>
        </p:txBody>
      </p:sp>
      <p:sp>
        <p:nvSpPr>
          <p:cNvPr id="20" name="TextBox 19"/>
          <p:cNvSpPr txBox="1"/>
          <p:nvPr/>
        </p:nvSpPr>
        <p:spPr>
          <a:xfrm>
            <a:off x="2024204" y="5273289"/>
            <a:ext cx="887104" cy="1107996"/>
          </a:xfrm>
          <a:prstGeom prst="rect">
            <a:avLst/>
          </a:prstGeom>
          <a:noFill/>
        </p:spPr>
        <p:txBody>
          <a:bodyPr wrap="square" rtlCol="0">
            <a:spAutoFit/>
          </a:bodyPr>
          <a:lstStyle/>
          <a:p>
            <a:pPr algn="ctr"/>
            <a:r>
              <a:rPr lang="en-US" sz="6600" b="1" dirty="0" smtClean="0">
                <a:ln w="22225">
                  <a:solidFill>
                    <a:schemeClr val="accent2"/>
                  </a:solidFill>
                  <a:prstDash val="solid"/>
                </a:ln>
                <a:solidFill>
                  <a:schemeClr val="accent1">
                    <a:lumMod val="75000"/>
                  </a:schemeClr>
                </a:solidFill>
              </a:rPr>
              <a:t>L</a:t>
            </a:r>
            <a:endParaRPr lang="en-US" sz="6600" b="1" dirty="0">
              <a:ln w="22225">
                <a:solidFill>
                  <a:schemeClr val="accent2"/>
                </a:solidFill>
                <a:prstDash val="solid"/>
              </a:ln>
              <a:solidFill>
                <a:schemeClr val="accent1">
                  <a:lumMod val="75000"/>
                </a:schemeClr>
              </a:solidFill>
            </a:endParaRPr>
          </a:p>
        </p:txBody>
      </p:sp>
      <p:sp>
        <p:nvSpPr>
          <p:cNvPr id="21" name="TextBox 20"/>
          <p:cNvSpPr txBox="1"/>
          <p:nvPr/>
        </p:nvSpPr>
        <p:spPr>
          <a:xfrm>
            <a:off x="2735439" y="5273289"/>
            <a:ext cx="887104" cy="1107996"/>
          </a:xfrm>
          <a:prstGeom prst="rect">
            <a:avLst/>
          </a:prstGeom>
          <a:noFill/>
        </p:spPr>
        <p:txBody>
          <a:bodyPr wrap="square" rtlCol="0">
            <a:spAutoFit/>
          </a:bodyPr>
          <a:lstStyle/>
          <a:p>
            <a:pPr algn="ctr"/>
            <a:r>
              <a:rPr lang="en-US" sz="6600" b="1" dirty="0" smtClean="0">
                <a:ln w="22225">
                  <a:solidFill>
                    <a:schemeClr val="accent2"/>
                  </a:solidFill>
                  <a:prstDash val="solid"/>
                </a:ln>
                <a:solidFill>
                  <a:schemeClr val="accent1">
                    <a:lumMod val="75000"/>
                  </a:schemeClr>
                </a:solidFill>
              </a:rPr>
              <a:t>E</a:t>
            </a:r>
            <a:endParaRPr lang="en-US" sz="6600" b="1" dirty="0">
              <a:ln w="22225">
                <a:solidFill>
                  <a:schemeClr val="accent2"/>
                </a:solidFill>
                <a:prstDash val="solid"/>
              </a:ln>
              <a:solidFill>
                <a:schemeClr val="accent1">
                  <a:lumMod val="75000"/>
                </a:schemeClr>
              </a:solidFill>
            </a:endParaRPr>
          </a:p>
        </p:txBody>
      </p:sp>
      <p:sp>
        <p:nvSpPr>
          <p:cNvPr id="22" name="TextBox 21"/>
          <p:cNvSpPr txBox="1"/>
          <p:nvPr/>
        </p:nvSpPr>
        <p:spPr>
          <a:xfrm>
            <a:off x="3446674" y="5273289"/>
            <a:ext cx="887104" cy="1107996"/>
          </a:xfrm>
          <a:prstGeom prst="rect">
            <a:avLst/>
          </a:prstGeom>
          <a:noFill/>
        </p:spPr>
        <p:txBody>
          <a:bodyPr wrap="square" rtlCol="0">
            <a:spAutoFit/>
          </a:bodyPr>
          <a:lstStyle/>
          <a:p>
            <a:pPr algn="ctr"/>
            <a:r>
              <a:rPr lang="en-US" sz="6600" b="1" dirty="0" smtClean="0">
                <a:ln w="22225">
                  <a:solidFill>
                    <a:schemeClr val="accent2"/>
                  </a:solidFill>
                  <a:prstDash val="solid"/>
                </a:ln>
                <a:solidFill>
                  <a:schemeClr val="accent1">
                    <a:lumMod val="75000"/>
                  </a:schemeClr>
                </a:solidFill>
              </a:rPr>
              <a:t>X</a:t>
            </a:r>
            <a:endParaRPr lang="en-US" sz="6600" b="1" dirty="0">
              <a:ln w="22225">
                <a:solidFill>
                  <a:schemeClr val="accent2"/>
                </a:solidFill>
                <a:prstDash val="solid"/>
              </a:ln>
              <a:solidFill>
                <a:schemeClr val="accent1">
                  <a:lumMod val="75000"/>
                </a:schemeClr>
              </a:solidFill>
            </a:endParaRPr>
          </a:p>
        </p:txBody>
      </p:sp>
      <p:sp>
        <p:nvSpPr>
          <p:cNvPr id="23" name="TextBox 22"/>
          <p:cNvSpPr txBox="1"/>
          <p:nvPr/>
        </p:nvSpPr>
        <p:spPr>
          <a:xfrm>
            <a:off x="4157909" y="5273289"/>
            <a:ext cx="887104" cy="1107996"/>
          </a:xfrm>
          <a:prstGeom prst="rect">
            <a:avLst/>
          </a:prstGeom>
          <a:noFill/>
        </p:spPr>
        <p:txBody>
          <a:bodyPr wrap="square" rtlCol="0">
            <a:spAutoFit/>
          </a:bodyPr>
          <a:lstStyle/>
          <a:p>
            <a:pPr algn="ctr"/>
            <a:r>
              <a:rPr lang="en-US" sz="6600" b="1" dirty="0" smtClean="0">
                <a:ln w="22225">
                  <a:solidFill>
                    <a:schemeClr val="accent2"/>
                  </a:solidFill>
                  <a:prstDash val="solid"/>
                </a:ln>
                <a:solidFill>
                  <a:schemeClr val="accent1">
                    <a:lumMod val="75000"/>
                  </a:schemeClr>
                </a:solidFill>
              </a:rPr>
              <a:t>I</a:t>
            </a:r>
            <a:endParaRPr lang="en-US" sz="6600" b="1" dirty="0">
              <a:ln w="22225">
                <a:solidFill>
                  <a:schemeClr val="accent2"/>
                </a:solidFill>
                <a:prstDash val="solid"/>
              </a:ln>
              <a:solidFill>
                <a:schemeClr val="accent1">
                  <a:lumMod val="75000"/>
                </a:schemeClr>
              </a:solidFill>
            </a:endParaRPr>
          </a:p>
        </p:txBody>
      </p:sp>
      <p:sp>
        <p:nvSpPr>
          <p:cNvPr id="24" name="TextBox 23"/>
          <p:cNvSpPr txBox="1"/>
          <p:nvPr/>
        </p:nvSpPr>
        <p:spPr>
          <a:xfrm>
            <a:off x="4869144" y="5273289"/>
            <a:ext cx="887104" cy="1107996"/>
          </a:xfrm>
          <a:prstGeom prst="rect">
            <a:avLst/>
          </a:prstGeom>
          <a:noFill/>
        </p:spPr>
        <p:txBody>
          <a:bodyPr wrap="square" rtlCol="0">
            <a:spAutoFit/>
          </a:bodyPr>
          <a:lstStyle/>
          <a:p>
            <a:pPr algn="ctr"/>
            <a:r>
              <a:rPr lang="en-US" sz="6600" b="1" dirty="0" smtClean="0">
                <a:ln w="22225">
                  <a:solidFill>
                    <a:schemeClr val="accent2"/>
                  </a:solidFill>
                  <a:prstDash val="solid"/>
                </a:ln>
                <a:solidFill>
                  <a:schemeClr val="accent1">
                    <a:lumMod val="75000"/>
                  </a:schemeClr>
                </a:solidFill>
              </a:rPr>
              <a:t>B</a:t>
            </a:r>
            <a:endParaRPr lang="en-US" sz="6600" b="1" dirty="0">
              <a:ln w="22225">
                <a:solidFill>
                  <a:schemeClr val="accent2"/>
                </a:solidFill>
                <a:prstDash val="solid"/>
              </a:ln>
              <a:solidFill>
                <a:schemeClr val="accent1">
                  <a:lumMod val="75000"/>
                </a:schemeClr>
              </a:solidFill>
            </a:endParaRPr>
          </a:p>
        </p:txBody>
      </p:sp>
      <p:sp>
        <p:nvSpPr>
          <p:cNvPr id="25" name="TextBox 24"/>
          <p:cNvSpPr txBox="1"/>
          <p:nvPr/>
        </p:nvSpPr>
        <p:spPr>
          <a:xfrm>
            <a:off x="5580379" y="5273289"/>
            <a:ext cx="887104" cy="1107996"/>
          </a:xfrm>
          <a:prstGeom prst="rect">
            <a:avLst/>
          </a:prstGeom>
          <a:noFill/>
        </p:spPr>
        <p:txBody>
          <a:bodyPr wrap="square" rtlCol="0">
            <a:spAutoFit/>
          </a:bodyPr>
          <a:lstStyle/>
          <a:p>
            <a:pPr algn="ctr"/>
            <a:r>
              <a:rPr lang="en-US" sz="6600" b="1" dirty="0" smtClean="0">
                <a:ln w="22225">
                  <a:solidFill>
                    <a:schemeClr val="accent2"/>
                  </a:solidFill>
                  <a:prstDash val="solid"/>
                </a:ln>
                <a:solidFill>
                  <a:schemeClr val="accent1">
                    <a:lumMod val="75000"/>
                  </a:schemeClr>
                </a:solidFill>
              </a:rPr>
              <a:t>I</a:t>
            </a:r>
            <a:endParaRPr lang="en-US" sz="6600" b="1" dirty="0">
              <a:ln w="22225">
                <a:solidFill>
                  <a:schemeClr val="accent2"/>
                </a:solidFill>
                <a:prstDash val="solid"/>
              </a:ln>
              <a:solidFill>
                <a:schemeClr val="accent1">
                  <a:lumMod val="75000"/>
                </a:schemeClr>
              </a:solidFill>
            </a:endParaRPr>
          </a:p>
        </p:txBody>
      </p:sp>
      <p:sp>
        <p:nvSpPr>
          <p:cNvPr id="26" name="TextBox 25"/>
          <p:cNvSpPr txBox="1"/>
          <p:nvPr/>
        </p:nvSpPr>
        <p:spPr>
          <a:xfrm>
            <a:off x="6291614" y="5273289"/>
            <a:ext cx="887104" cy="1107996"/>
          </a:xfrm>
          <a:prstGeom prst="rect">
            <a:avLst/>
          </a:prstGeom>
          <a:noFill/>
        </p:spPr>
        <p:txBody>
          <a:bodyPr wrap="square" rtlCol="0">
            <a:spAutoFit/>
          </a:bodyPr>
          <a:lstStyle/>
          <a:p>
            <a:pPr algn="ctr"/>
            <a:r>
              <a:rPr lang="en-US" sz="6600" b="1" dirty="0" smtClean="0">
                <a:ln w="22225">
                  <a:solidFill>
                    <a:schemeClr val="accent2"/>
                  </a:solidFill>
                  <a:prstDash val="solid"/>
                </a:ln>
                <a:solidFill>
                  <a:schemeClr val="accent1">
                    <a:lumMod val="75000"/>
                  </a:schemeClr>
                </a:solidFill>
              </a:rPr>
              <a:t>L</a:t>
            </a:r>
            <a:endParaRPr lang="en-US" sz="6600" b="1" dirty="0">
              <a:ln w="22225">
                <a:solidFill>
                  <a:schemeClr val="accent2"/>
                </a:solidFill>
                <a:prstDash val="solid"/>
              </a:ln>
              <a:solidFill>
                <a:schemeClr val="accent1">
                  <a:lumMod val="75000"/>
                </a:schemeClr>
              </a:solidFill>
            </a:endParaRPr>
          </a:p>
        </p:txBody>
      </p:sp>
      <p:sp>
        <p:nvSpPr>
          <p:cNvPr id="27" name="TextBox 26"/>
          <p:cNvSpPr txBox="1"/>
          <p:nvPr/>
        </p:nvSpPr>
        <p:spPr>
          <a:xfrm>
            <a:off x="7002849" y="5273289"/>
            <a:ext cx="887104" cy="1107996"/>
          </a:xfrm>
          <a:prstGeom prst="rect">
            <a:avLst/>
          </a:prstGeom>
          <a:noFill/>
        </p:spPr>
        <p:txBody>
          <a:bodyPr wrap="square" rtlCol="0">
            <a:spAutoFit/>
          </a:bodyPr>
          <a:lstStyle/>
          <a:p>
            <a:pPr algn="ctr"/>
            <a:r>
              <a:rPr lang="en-US" sz="6600" b="1" dirty="0" smtClean="0">
                <a:ln w="22225">
                  <a:solidFill>
                    <a:schemeClr val="accent2"/>
                  </a:solidFill>
                  <a:prstDash val="solid"/>
                </a:ln>
                <a:solidFill>
                  <a:schemeClr val="accent1">
                    <a:lumMod val="75000"/>
                  </a:schemeClr>
                </a:solidFill>
              </a:rPr>
              <a:t>I</a:t>
            </a:r>
            <a:endParaRPr lang="en-US" sz="6600" b="1" dirty="0">
              <a:ln w="22225">
                <a:solidFill>
                  <a:schemeClr val="accent2"/>
                </a:solidFill>
                <a:prstDash val="solid"/>
              </a:ln>
              <a:solidFill>
                <a:schemeClr val="accent1">
                  <a:lumMod val="75000"/>
                </a:schemeClr>
              </a:solidFill>
            </a:endParaRPr>
          </a:p>
        </p:txBody>
      </p:sp>
      <p:sp>
        <p:nvSpPr>
          <p:cNvPr id="28" name="TextBox 27"/>
          <p:cNvSpPr txBox="1"/>
          <p:nvPr/>
        </p:nvSpPr>
        <p:spPr>
          <a:xfrm>
            <a:off x="7714084" y="5273289"/>
            <a:ext cx="887104" cy="1107996"/>
          </a:xfrm>
          <a:prstGeom prst="rect">
            <a:avLst/>
          </a:prstGeom>
          <a:noFill/>
        </p:spPr>
        <p:txBody>
          <a:bodyPr wrap="square" rtlCol="0">
            <a:spAutoFit/>
          </a:bodyPr>
          <a:lstStyle/>
          <a:p>
            <a:pPr algn="ctr"/>
            <a:r>
              <a:rPr lang="en-US" sz="6600" b="1" dirty="0" smtClean="0">
                <a:ln w="22225">
                  <a:solidFill>
                    <a:schemeClr val="accent2"/>
                  </a:solidFill>
                  <a:prstDash val="solid"/>
                </a:ln>
                <a:solidFill>
                  <a:schemeClr val="accent1">
                    <a:lumMod val="75000"/>
                  </a:schemeClr>
                </a:solidFill>
              </a:rPr>
              <a:t>T</a:t>
            </a:r>
            <a:endParaRPr lang="en-US" sz="6600" b="1" dirty="0">
              <a:ln w="22225">
                <a:solidFill>
                  <a:schemeClr val="accent2"/>
                </a:solidFill>
                <a:prstDash val="solid"/>
              </a:ln>
              <a:solidFill>
                <a:schemeClr val="accent1">
                  <a:lumMod val="75000"/>
                </a:schemeClr>
              </a:solidFill>
            </a:endParaRPr>
          </a:p>
        </p:txBody>
      </p:sp>
      <p:sp>
        <p:nvSpPr>
          <p:cNvPr id="29" name="TextBox 28"/>
          <p:cNvSpPr txBox="1"/>
          <p:nvPr/>
        </p:nvSpPr>
        <p:spPr>
          <a:xfrm>
            <a:off x="8425323" y="5273289"/>
            <a:ext cx="887104" cy="1107996"/>
          </a:xfrm>
          <a:prstGeom prst="rect">
            <a:avLst/>
          </a:prstGeom>
          <a:noFill/>
        </p:spPr>
        <p:txBody>
          <a:bodyPr wrap="square" rtlCol="0">
            <a:spAutoFit/>
          </a:bodyPr>
          <a:lstStyle/>
          <a:p>
            <a:pPr algn="ctr"/>
            <a:r>
              <a:rPr lang="en-US" sz="6600" b="1" dirty="0" smtClean="0">
                <a:ln w="22225">
                  <a:solidFill>
                    <a:schemeClr val="accent2"/>
                  </a:solidFill>
                  <a:prstDash val="solid"/>
                </a:ln>
                <a:solidFill>
                  <a:schemeClr val="accent1">
                    <a:lumMod val="75000"/>
                  </a:schemeClr>
                </a:solidFill>
              </a:rPr>
              <a:t>Y</a:t>
            </a:r>
            <a:endParaRPr lang="en-US" sz="6600" b="1" dirty="0">
              <a:ln w="22225">
                <a:solidFill>
                  <a:schemeClr val="accent2"/>
                </a:solidFill>
                <a:prstDash val="solid"/>
              </a:ln>
              <a:solidFill>
                <a:schemeClr val="accent1">
                  <a:lumMod val="7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4531" y="-101417"/>
            <a:ext cx="2857899" cy="28578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641" y="1742813"/>
            <a:ext cx="2857899" cy="28578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4531" y="3504801"/>
            <a:ext cx="2857899" cy="2857899"/>
          </a:xfrm>
          <a:prstGeom prst="rect">
            <a:avLst/>
          </a:prstGeom>
        </p:spPr>
      </p:pic>
    </p:spTree>
    <p:extLst>
      <p:ext uri="{BB962C8B-B14F-4D97-AF65-F5344CB8AC3E}">
        <p14:creationId xmlns:p14="http://schemas.microsoft.com/office/powerpoint/2010/main" val="116942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par>
                                <p:cTn id="12" presetID="10" presetClass="entr" presetSubtype="0" fill="hold" grpId="1" nodeType="withEffect">
                                  <p:stCondLst>
                                    <p:cond delay="50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42" presetClass="path" presetSubtype="0" accel="50000" decel="50000" fill="hold" grpId="0" nodeType="withEffect">
                                  <p:stCondLst>
                                    <p:cond delay="5000"/>
                                  </p:stCondLst>
                                  <p:childTnLst>
                                    <p:animMotion origin="layout" path="M 4.16667E-6 -2.59259E-6 L 0.24752 -0.41574 " pathEditMode="relative" rAng="0" ptsTypes="AA">
                                      <p:cBhvr>
                                        <p:cTn id="16" dur="500" spd="-100000" fill="hold"/>
                                        <p:tgtEl>
                                          <p:spTgt spid="3">
                                            <p:txEl>
                                              <p:pRg st="0" end="0"/>
                                            </p:txEl>
                                          </p:spTgt>
                                        </p:tgtEl>
                                        <p:attrNameLst>
                                          <p:attrName>ppt_x</p:attrName>
                                          <p:attrName>ppt_y</p:attrName>
                                        </p:attrNameLst>
                                      </p:cBhvr>
                                      <p:rCtr x="12370" y="-20787"/>
                                    </p:animMotion>
                                  </p:childTnLst>
                                </p:cTn>
                              </p:par>
                              <p:par>
                                <p:cTn id="17" presetID="10" presetClass="entr" presetSubtype="0" fill="hold" grpId="1" nodeType="withEffect">
                                  <p:stCondLst>
                                    <p:cond delay="500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500"/>
                                        <p:tgtEl>
                                          <p:spTgt spid="20">
                                            <p:txEl>
                                              <p:pRg st="0" end="0"/>
                                            </p:txEl>
                                          </p:spTgt>
                                        </p:tgtEl>
                                      </p:cBhvr>
                                    </p:animEffect>
                                  </p:childTnLst>
                                </p:cTn>
                              </p:par>
                              <p:par>
                                <p:cTn id="20" presetID="42" presetClass="path" presetSubtype="0" accel="50000" decel="50000" fill="hold" grpId="0" nodeType="withEffect">
                                  <p:stCondLst>
                                    <p:cond delay="5000"/>
                                  </p:stCondLst>
                                  <p:childTnLst>
                                    <p:animMotion origin="layout" path="M 8.33333E-7 -2.59259E-6 L 0.21862 -0.41967 " pathEditMode="relative" rAng="0" ptsTypes="AA">
                                      <p:cBhvr>
                                        <p:cTn id="21" dur="500" spd="-100000" fill="hold"/>
                                        <p:tgtEl>
                                          <p:spTgt spid="20">
                                            <p:txEl>
                                              <p:pRg st="0" end="0"/>
                                            </p:txEl>
                                          </p:spTgt>
                                        </p:tgtEl>
                                        <p:attrNameLst>
                                          <p:attrName>ppt_x</p:attrName>
                                          <p:attrName>ppt_y</p:attrName>
                                        </p:attrNameLst>
                                      </p:cBhvr>
                                      <p:rCtr x="10924" y="-20995"/>
                                    </p:animMotion>
                                  </p:childTnLst>
                                </p:cTn>
                              </p:par>
                              <p:par>
                                <p:cTn id="22" presetID="10" presetClass="entr" presetSubtype="0" fill="hold" grpId="1" nodeType="withEffect">
                                  <p:stCondLst>
                                    <p:cond delay="500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fade">
                                      <p:cBhvr>
                                        <p:cTn id="24" dur="500"/>
                                        <p:tgtEl>
                                          <p:spTgt spid="21">
                                            <p:txEl>
                                              <p:pRg st="0" end="0"/>
                                            </p:txEl>
                                          </p:spTgt>
                                        </p:tgtEl>
                                      </p:cBhvr>
                                    </p:animEffect>
                                  </p:childTnLst>
                                </p:cTn>
                              </p:par>
                              <p:par>
                                <p:cTn id="25" presetID="42" presetClass="path" presetSubtype="0" accel="50000" decel="50000" fill="hold" grpId="0" nodeType="withEffect">
                                  <p:stCondLst>
                                    <p:cond delay="5000"/>
                                  </p:stCondLst>
                                  <p:childTnLst>
                                    <p:animMotion origin="layout" path="M -2.5E-6 -2.59259E-6 L 0.17813 -0.42361 " pathEditMode="relative" rAng="0" ptsTypes="AA">
                                      <p:cBhvr>
                                        <p:cTn id="26" dur="500" spd="-100000" fill="hold"/>
                                        <p:tgtEl>
                                          <p:spTgt spid="21">
                                            <p:txEl>
                                              <p:pRg st="0" end="0"/>
                                            </p:txEl>
                                          </p:spTgt>
                                        </p:tgtEl>
                                        <p:attrNameLst>
                                          <p:attrName>ppt_x</p:attrName>
                                          <p:attrName>ppt_y</p:attrName>
                                        </p:attrNameLst>
                                      </p:cBhvr>
                                      <p:rCtr x="8906" y="-21181"/>
                                    </p:animMotion>
                                  </p:childTnLst>
                                </p:cTn>
                              </p:par>
                              <p:par>
                                <p:cTn id="27" presetID="10" presetClass="entr" presetSubtype="0" fill="hold" grpId="1" nodeType="withEffect">
                                  <p:stCondLst>
                                    <p:cond delay="500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fade">
                                      <p:cBhvr>
                                        <p:cTn id="29" dur="500"/>
                                        <p:tgtEl>
                                          <p:spTgt spid="22">
                                            <p:txEl>
                                              <p:pRg st="0" end="0"/>
                                            </p:txEl>
                                          </p:spTgt>
                                        </p:tgtEl>
                                      </p:cBhvr>
                                    </p:animEffect>
                                  </p:childTnLst>
                                </p:cTn>
                              </p:par>
                              <p:par>
                                <p:cTn id="30" presetID="42" presetClass="path" presetSubtype="0" accel="50000" decel="50000" fill="hold" grpId="0" nodeType="withEffect">
                                  <p:stCondLst>
                                    <p:cond delay="5000"/>
                                  </p:stCondLst>
                                  <p:childTnLst>
                                    <p:animMotion origin="layout" path="M 4.16667E-6 -2.59259E-6 L 0.14531 -0.41967 " pathEditMode="relative" rAng="0" ptsTypes="AA">
                                      <p:cBhvr>
                                        <p:cTn id="31" dur="500" spd="-100000" fill="hold"/>
                                        <p:tgtEl>
                                          <p:spTgt spid="22">
                                            <p:txEl>
                                              <p:pRg st="0" end="0"/>
                                            </p:txEl>
                                          </p:spTgt>
                                        </p:tgtEl>
                                        <p:attrNameLst>
                                          <p:attrName>ppt_x</p:attrName>
                                          <p:attrName>ppt_y</p:attrName>
                                        </p:attrNameLst>
                                      </p:cBhvr>
                                      <p:rCtr x="7266" y="-20995"/>
                                    </p:animMotion>
                                  </p:childTnLst>
                                </p:cTn>
                              </p:par>
                              <p:par>
                                <p:cTn id="32" presetID="10" presetClass="entr" presetSubtype="0" fill="hold" grpId="1" nodeType="withEffect">
                                  <p:stCondLst>
                                    <p:cond delay="5000"/>
                                  </p:stCondLst>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fade">
                                      <p:cBhvr>
                                        <p:cTn id="34" dur="500"/>
                                        <p:tgtEl>
                                          <p:spTgt spid="23">
                                            <p:txEl>
                                              <p:pRg st="0" end="0"/>
                                            </p:txEl>
                                          </p:spTgt>
                                        </p:tgtEl>
                                      </p:cBhvr>
                                    </p:animEffect>
                                  </p:childTnLst>
                                </p:cTn>
                              </p:par>
                              <p:par>
                                <p:cTn id="35" presetID="42" presetClass="path" presetSubtype="0" accel="50000" decel="50000" fill="hold" grpId="0" nodeType="withEffect">
                                  <p:stCondLst>
                                    <p:cond delay="5000"/>
                                  </p:stCondLst>
                                  <p:childTnLst>
                                    <p:animMotion origin="layout" path="M 1.04167E-6 -2.59259E-6 L 0.11068 -0.41782 " pathEditMode="relative" rAng="0" ptsTypes="AA">
                                      <p:cBhvr>
                                        <p:cTn id="36" dur="500" spd="-100000" fill="hold"/>
                                        <p:tgtEl>
                                          <p:spTgt spid="23">
                                            <p:txEl>
                                              <p:pRg st="0" end="0"/>
                                            </p:txEl>
                                          </p:spTgt>
                                        </p:tgtEl>
                                        <p:attrNameLst>
                                          <p:attrName>ppt_x</p:attrName>
                                          <p:attrName>ppt_y</p:attrName>
                                        </p:attrNameLst>
                                      </p:cBhvr>
                                      <p:rCtr x="5534" y="-20903"/>
                                    </p:animMotion>
                                  </p:childTnLst>
                                </p:cTn>
                              </p:par>
                              <p:par>
                                <p:cTn id="37" presetID="10" presetClass="entr" presetSubtype="0" fill="hold" grpId="1" nodeType="withEffect">
                                  <p:stCondLst>
                                    <p:cond delay="5000"/>
                                  </p:stCondLst>
                                  <p:childTnLst>
                                    <p:set>
                                      <p:cBhvr>
                                        <p:cTn id="38" dur="1" fill="hold">
                                          <p:stCondLst>
                                            <p:cond delay="0"/>
                                          </p:stCondLst>
                                        </p:cTn>
                                        <p:tgtEl>
                                          <p:spTgt spid="24">
                                            <p:txEl>
                                              <p:pRg st="0" end="0"/>
                                            </p:txEl>
                                          </p:spTgt>
                                        </p:tgtEl>
                                        <p:attrNameLst>
                                          <p:attrName>style.visibility</p:attrName>
                                        </p:attrNameLst>
                                      </p:cBhvr>
                                      <p:to>
                                        <p:strVal val="visible"/>
                                      </p:to>
                                    </p:set>
                                    <p:animEffect transition="in" filter="fade">
                                      <p:cBhvr>
                                        <p:cTn id="39" dur="500"/>
                                        <p:tgtEl>
                                          <p:spTgt spid="24">
                                            <p:txEl>
                                              <p:pRg st="0" end="0"/>
                                            </p:txEl>
                                          </p:spTgt>
                                        </p:tgtEl>
                                      </p:cBhvr>
                                    </p:animEffect>
                                  </p:childTnLst>
                                </p:cTn>
                              </p:par>
                              <p:par>
                                <p:cTn id="40" presetID="42" presetClass="path" presetSubtype="0" accel="50000" decel="50000" fill="hold" grpId="0" nodeType="withEffect">
                                  <p:stCondLst>
                                    <p:cond delay="5000"/>
                                  </p:stCondLst>
                                  <p:childTnLst>
                                    <p:animMotion origin="layout" path="M -2.5E-6 -2.59259E-6 L 0.07253 -0.41967 " pathEditMode="relative" rAng="0" ptsTypes="AA">
                                      <p:cBhvr>
                                        <p:cTn id="41" dur="500" spd="-100000" fill="hold"/>
                                        <p:tgtEl>
                                          <p:spTgt spid="24">
                                            <p:txEl>
                                              <p:pRg st="0" end="0"/>
                                            </p:txEl>
                                          </p:spTgt>
                                        </p:tgtEl>
                                        <p:attrNameLst>
                                          <p:attrName>ppt_x</p:attrName>
                                          <p:attrName>ppt_y</p:attrName>
                                        </p:attrNameLst>
                                      </p:cBhvr>
                                      <p:rCtr x="3620" y="-20995"/>
                                    </p:animMotion>
                                  </p:childTnLst>
                                </p:cTn>
                              </p:par>
                              <p:par>
                                <p:cTn id="42" presetID="10" presetClass="entr" presetSubtype="0" fill="hold" grpId="1" nodeType="withEffect">
                                  <p:stCondLst>
                                    <p:cond delay="5000"/>
                                  </p:stCondLst>
                                  <p:childTnLst>
                                    <p:set>
                                      <p:cBhvr>
                                        <p:cTn id="43" dur="1" fill="hold">
                                          <p:stCondLst>
                                            <p:cond delay="0"/>
                                          </p:stCondLst>
                                        </p:cTn>
                                        <p:tgtEl>
                                          <p:spTgt spid="25">
                                            <p:txEl>
                                              <p:pRg st="0" end="0"/>
                                            </p:txEl>
                                          </p:spTgt>
                                        </p:tgtEl>
                                        <p:attrNameLst>
                                          <p:attrName>style.visibility</p:attrName>
                                        </p:attrNameLst>
                                      </p:cBhvr>
                                      <p:to>
                                        <p:strVal val="visible"/>
                                      </p:to>
                                    </p:set>
                                    <p:animEffect transition="in" filter="fade">
                                      <p:cBhvr>
                                        <p:cTn id="44" dur="500"/>
                                        <p:tgtEl>
                                          <p:spTgt spid="25">
                                            <p:txEl>
                                              <p:pRg st="0" end="0"/>
                                            </p:txEl>
                                          </p:spTgt>
                                        </p:tgtEl>
                                      </p:cBhvr>
                                    </p:animEffect>
                                  </p:childTnLst>
                                </p:cTn>
                              </p:par>
                              <p:par>
                                <p:cTn id="45" presetID="42" presetClass="path" presetSubtype="0" accel="50000" decel="50000" fill="hold" grpId="0" nodeType="withEffect">
                                  <p:stCondLst>
                                    <p:cond delay="5000"/>
                                  </p:stCondLst>
                                  <p:childTnLst>
                                    <p:animMotion origin="layout" path="M 4.375E-6 -2.59259E-6 L 0.03776 -0.42569 " pathEditMode="relative" rAng="0" ptsTypes="AA">
                                      <p:cBhvr>
                                        <p:cTn id="46" dur="500" spd="-100000" fill="hold"/>
                                        <p:tgtEl>
                                          <p:spTgt spid="25">
                                            <p:txEl>
                                              <p:pRg st="0" end="0"/>
                                            </p:txEl>
                                          </p:spTgt>
                                        </p:tgtEl>
                                        <p:attrNameLst>
                                          <p:attrName>ppt_x</p:attrName>
                                          <p:attrName>ppt_y</p:attrName>
                                        </p:attrNameLst>
                                      </p:cBhvr>
                                      <p:rCtr x="1888" y="-21296"/>
                                    </p:animMotion>
                                  </p:childTnLst>
                                </p:cTn>
                              </p:par>
                              <p:par>
                                <p:cTn id="47" presetID="10" presetClass="entr" presetSubtype="0" fill="hold" grpId="1" nodeType="withEffect">
                                  <p:stCondLst>
                                    <p:cond delay="5000"/>
                                  </p:stCondLst>
                                  <p:childTnLst>
                                    <p:set>
                                      <p:cBhvr>
                                        <p:cTn id="48" dur="1" fill="hold">
                                          <p:stCondLst>
                                            <p:cond delay="0"/>
                                          </p:stCondLst>
                                        </p:cTn>
                                        <p:tgtEl>
                                          <p:spTgt spid="26">
                                            <p:txEl>
                                              <p:pRg st="0" end="0"/>
                                            </p:txEl>
                                          </p:spTgt>
                                        </p:tgtEl>
                                        <p:attrNameLst>
                                          <p:attrName>style.visibility</p:attrName>
                                        </p:attrNameLst>
                                      </p:cBhvr>
                                      <p:to>
                                        <p:strVal val="visible"/>
                                      </p:to>
                                    </p:set>
                                    <p:animEffect transition="in" filter="fade">
                                      <p:cBhvr>
                                        <p:cTn id="49" dur="500"/>
                                        <p:tgtEl>
                                          <p:spTgt spid="26">
                                            <p:txEl>
                                              <p:pRg st="0" end="0"/>
                                            </p:txEl>
                                          </p:spTgt>
                                        </p:tgtEl>
                                      </p:cBhvr>
                                    </p:animEffect>
                                  </p:childTnLst>
                                </p:cTn>
                              </p:par>
                              <p:par>
                                <p:cTn id="50" presetID="42" presetClass="path" presetSubtype="0" accel="50000" decel="50000" fill="hold" grpId="0" nodeType="withEffect">
                                  <p:stCondLst>
                                    <p:cond delay="5000"/>
                                  </p:stCondLst>
                                  <p:childTnLst>
                                    <p:animMotion origin="layout" path="M 0.00143 0.00209 L 0.00286 -0.42569 " pathEditMode="relative" rAng="0" ptsTypes="AA">
                                      <p:cBhvr>
                                        <p:cTn id="51" dur="500" spd="-100000" fill="hold"/>
                                        <p:tgtEl>
                                          <p:spTgt spid="26">
                                            <p:txEl>
                                              <p:pRg st="0" end="0"/>
                                            </p:txEl>
                                          </p:spTgt>
                                        </p:tgtEl>
                                        <p:attrNameLst>
                                          <p:attrName>ppt_x</p:attrName>
                                          <p:attrName>ppt_y</p:attrName>
                                        </p:attrNameLst>
                                      </p:cBhvr>
                                      <p:rCtr x="65" y="-21389"/>
                                    </p:animMotion>
                                  </p:childTnLst>
                                </p:cTn>
                              </p:par>
                              <p:par>
                                <p:cTn id="52" presetID="10" presetClass="entr" presetSubtype="0" fill="hold" grpId="1" nodeType="withEffect">
                                  <p:stCondLst>
                                    <p:cond delay="5000"/>
                                  </p:stCondLst>
                                  <p:childTnLst>
                                    <p:set>
                                      <p:cBhvr>
                                        <p:cTn id="53" dur="1" fill="hold">
                                          <p:stCondLst>
                                            <p:cond delay="0"/>
                                          </p:stCondLst>
                                        </p:cTn>
                                        <p:tgtEl>
                                          <p:spTgt spid="27">
                                            <p:txEl>
                                              <p:pRg st="0" end="0"/>
                                            </p:txEl>
                                          </p:spTgt>
                                        </p:tgtEl>
                                        <p:attrNameLst>
                                          <p:attrName>style.visibility</p:attrName>
                                        </p:attrNameLst>
                                      </p:cBhvr>
                                      <p:to>
                                        <p:strVal val="visible"/>
                                      </p:to>
                                    </p:set>
                                    <p:animEffect transition="in" filter="fade">
                                      <p:cBhvr>
                                        <p:cTn id="54" dur="500"/>
                                        <p:tgtEl>
                                          <p:spTgt spid="27">
                                            <p:txEl>
                                              <p:pRg st="0" end="0"/>
                                            </p:txEl>
                                          </p:spTgt>
                                        </p:tgtEl>
                                      </p:cBhvr>
                                    </p:animEffect>
                                  </p:childTnLst>
                                </p:cTn>
                              </p:par>
                              <p:par>
                                <p:cTn id="55" presetID="42" presetClass="path" presetSubtype="0" accel="50000" decel="50000" fill="hold" grpId="0" nodeType="withEffect">
                                  <p:stCondLst>
                                    <p:cond delay="5000"/>
                                  </p:stCondLst>
                                  <p:childTnLst>
                                    <p:animMotion origin="layout" path="M -2.29167E-6 -2.59259E-6 L -0.04414 -0.4118 " pathEditMode="relative" rAng="0" ptsTypes="AA">
                                      <p:cBhvr>
                                        <p:cTn id="56" dur="500" spd="-100000" fill="hold"/>
                                        <p:tgtEl>
                                          <p:spTgt spid="27">
                                            <p:txEl>
                                              <p:pRg st="0" end="0"/>
                                            </p:txEl>
                                          </p:spTgt>
                                        </p:tgtEl>
                                        <p:attrNameLst>
                                          <p:attrName>ppt_x</p:attrName>
                                          <p:attrName>ppt_y</p:attrName>
                                        </p:attrNameLst>
                                      </p:cBhvr>
                                      <p:rCtr x="-2214" y="-20602"/>
                                    </p:animMotion>
                                  </p:childTnLst>
                                </p:cTn>
                              </p:par>
                              <p:par>
                                <p:cTn id="57" presetID="10" presetClass="entr" presetSubtype="0" fill="hold" grpId="1" nodeType="withEffect">
                                  <p:stCondLst>
                                    <p:cond delay="5000"/>
                                  </p:stCondLst>
                                  <p:childTnLst>
                                    <p:set>
                                      <p:cBhvr>
                                        <p:cTn id="58" dur="1" fill="hold">
                                          <p:stCondLst>
                                            <p:cond delay="0"/>
                                          </p:stCondLst>
                                        </p:cTn>
                                        <p:tgtEl>
                                          <p:spTgt spid="28">
                                            <p:txEl>
                                              <p:pRg st="0" end="0"/>
                                            </p:txEl>
                                          </p:spTgt>
                                        </p:tgtEl>
                                        <p:attrNameLst>
                                          <p:attrName>style.visibility</p:attrName>
                                        </p:attrNameLst>
                                      </p:cBhvr>
                                      <p:to>
                                        <p:strVal val="visible"/>
                                      </p:to>
                                    </p:set>
                                    <p:animEffect transition="in" filter="fade">
                                      <p:cBhvr>
                                        <p:cTn id="59" dur="500"/>
                                        <p:tgtEl>
                                          <p:spTgt spid="28">
                                            <p:txEl>
                                              <p:pRg st="0" end="0"/>
                                            </p:txEl>
                                          </p:spTgt>
                                        </p:tgtEl>
                                      </p:cBhvr>
                                    </p:animEffect>
                                  </p:childTnLst>
                                </p:cTn>
                              </p:par>
                              <p:par>
                                <p:cTn id="60" presetID="42" presetClass="path" presetSubtype="0" accel="50000" decel="50000" fill="hold" grpId="0" nodeType="withEffect">
                                  <p:stCondLst>
                                    <p:cond delay="5000"/>
                                  </p:stCondLst>
                                  <p:childTnLst>
                                    <p:animMotion origin="layout" path="M 4.375E-6 -2.59259E-6 L -0.07904 -0.41967 " pathEditMode="relative" rAng="0" ptsTypes="AA">
                                      <p:cBhvr>
                                        <p:cTn id="61" dur="500" spd="-100000" fill="hold"/>
                                        <p:tgtEl>
                                          <p:spTgt spid="28">
                                            <p:txEl>
                                              <p:pRg st="0" end="0"/>
                                            </p:txEl>
                                          </p:spTgt>
                                        </p:tgtEl>
                                        <p:attrNameLst>
                                          <p:attrName>ppt_x</p:attrName>
                                          <p:attrName>ppt_y</p:attrName>
                                        </p:attrNameLst>
                                      </p:cBhvr>
                                      <p:rCtr x="-3958" y="-20995"/>
                                    </p:animMotion>
                                  </p:childTnLst>
                                </p:cTn>
                              </p:par>
                              <p:par>
                                <p:cTn id="62" presetID="10" presetClass="entr" presetSubtype="0" fill="hold" grpId="1" nodeType="withEffect">
                                  <p:stCondLst>
                                    <p:cond delay="5000"/>
                                  </p:stCondLst>
                                  <p:childTnLst>
                                    <p:set>
                                      <p:cBhvr>
                                        <p:cTn id="63" dur="1" fill="hold">
                                          <p:stCondLst>
                                            <p:cond delay="0"/>
                                          </p:stCondLst>
                                        </p:cTn>
                                        <p:tgtEl>
                                          <p:spTgt spid="29">
                                            <p:txEl>
                                              <p:pRg st="0" end="0"/>
                                            </p:txEl>
                                          </p:spTgt>
                                        </p:tgtEl>
                                        <p:attrNameLst>
                                          <p:attrName>style.visibility</p:attrName>
                                        </p:attrNameLst>
                                      </p:cBhvr>
                                      <p:to>
                                        <p:strVal val="visible"/>
                                      </p:to>
                                    </p:set>
                                    <p:animEffect transition="in" filter="fade">
                                      <p:cBhvr>
                                        <p:cTn id="64" dur="500"/>
                                        <p:tgtEl>
                                          <p:spTgt spid="29">
                                            <p:txEl>
                                              <p:pRg st="0" end="0"/>
                                            </p:txEl>
                                          </p:spTgt>
                                        </p:tgtEl>
                                      </p:cBhvr>
                                    </p:animEffect>
                                  </p:childTnLst>
                                </p:cTn>
                              </p:par>
                              <p:par>
                                <p:cTn id="65" presetID="42" presetClass="path" presetSubtype="0" accel="50000" decel="50000" fill="hold" grpId="0" nodeType="withEffect">
                                  <p:stCondLst>
                                    <p:cond delay="5000"/>
                                  </p:stCondLst>
                                  <p:childTnLst>
                                    <p:animMotion origin="layout" path="M 1.04167E-6 -2.59259E-6 L -0.11094 -0.41921 " pathEditMode="relative" rAng="0" ptsTypes="AA">
                                      <p:cBhvr>
                                        <p:cTn id="66" dur="500" spd="-100000" fill="hold"/>
                                        <p:tgtEl>
                                          <p:spTgt spid="29">
                                            <p:txEl>
                                              <p:pRg st="0" end="0"/>
                                            </p:txEl>
                                          </p:spTgt>
                                        </p:tgtEl>
                                        <p:attrNameLst>
                                          <p:attrName>ppt_x</p:attrName>
                                          <p:attrName>ppt_y</p:attrName>
                                        </p:attrNameLst>
                                      </p:cBhvr>
                                      <p:rCtr x="-5547" y="-20972"/>
                                    </p:animMotion>
                                  </p:childTnLst>
                                </p:cTn>
                              </p:par>
                            </p:childTnLst>
                          </p:cTn>
                        </p:par>
                        <p:par>
                          <p:cTn id="67" fill="hold">
                            <p:stCondLst>
                              <p:cond delay="7500"/>
                            </p:stCondLst>
                            <p:childTnLst>
                              <p:par>
                                <p:cTn id="68" presetID="25" presetClass="entr" presetSubtype="0"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73" dur="1000" fill="hold"/>
                                        <p:tgtEl>
                                          <p:spTgt spid="6"/>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6"/>
                                        </p:tgtEl>
                                      </p:cBhvr>
                                    </p:animEffect>
                                  </p:childTnLst>
                                </p:cTn>
                              </p:par>
                            </p:childTnLst>
                          </p:cTn>
                        </p:par>
                        <p:par>
                          <p:cTn id="78" fill="hold">
                            <p:stCondLst>
                              <p:cond delay="8500"/>
                            </p:stCondLst>
                            <p:childTnLst>
                              <p:par>
                                <p:cTn id="79" presetID="25" presetClass="entr" presetSubtype="0" fill="hold" nodeType="afterEffect">
                                  <p:stCondLst>
                                    <p:cond delay="0"/>
                                  </p:stCondLst>
                                  <p:childTnLst>
                                    <p:set>
                                      <p:cBhvr>
                                        <p:cTn id="80" dur="1" fill="hold">
                                          <p:stCondLst>
                                            <p:cond delay="0"/>
                                          </p:stCondLst>
                                        </p:cTn>
                                        <p:tgtEl>
                                          <p:spTgt spid="7"/>
                                        </p:tgtEl>
                                        <p:attrNameLst>
                                          <p:attrName>style.visibility</p:attrName>
                                        </p:attrNameLst>
                                      </p:cBhvr>
                                      <p:to>
                                        <p:strVal val="visible"/>
                                      </p:to>
                                    </p:set>
                                    <p:anim calcmode="lin" valueType="num">
                                      <p:cBhvr>
                                        <p:cTn id="8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84" dur="1000" fill="hold"/>
                                        <p:tgtEl>
                                          <p:spTgt spid="7"/>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7"/>
                                        </p:tgtEl>
                                      </p:cBhvr>
                                    </p:animEffect>
                                  </p:childTnLst>
                                </p:cTn>
                              </p:par>
                            </p:childTnLst>
                          </p:cTn>
                        </p:par>
                        <p:par>
                          <p:cTn id="89" fill="hold">
                            <p:stCondLst>
                              <p:cond delay="9500"/>
                            </p:stCondLst>
                            <p:childTnLst>
                              <p:par>
                                <p:cTn id="90" presetID="25" presetClass="entr" presetSubtype="0" fill="hold" nodeType="after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p:cTn id="9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95" dur="1000" fill="hold"/>
                                        <p:tgtEl>
                                          <p:spTgt spid="8"/>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3" grpId="0" build="allAtOnce"/>
      <p:bldP spid="3" grpId="1" build="allAtOnce"/>
      <p:bldP spid="20" grpId="0" build="allAtOnce"/>
      <p:bldP spid="20" grpId="1" build="allAtOnce"/>
      <p:bldP spid="21" grpId="0" build="allAtOnce"/>
      <p:bldP spid="21" grpId="1" build="allAtOnce"/>
      <p:bldP spid="22" grpId="0" build="allAtOnce"/>
      <p:bldP spid="22" grpId="1" build="allAtOnce"/>
      <p:bldP spid="23" grpId="0" build="allAtOnce"/>
      <p:bldP spid="23" grpId="1" build="allAtOnce"/>
      <p:bldP spid="24" grpId="0" build="allAtOnce"/>
      <p:bldP spid="24" grpId="1" build="allAtOnce"/>
      <p:bldP spid="25" grpId="0" build="allAtOnce"/>
      <p:bldP spid="25" grpId="1" build="allAtOnce"/>
      <p:bldP spid="26" grpId="0" build="allAtOnce"/>
      <p:bldP spid="26" grpId="1" build="allAtOnce"/>
      <p:bldP spid="27" grpId="0" build="allAtOnce"/>
      <p:bldP spid="27" grpId="1" build="allAtOnce"/>
      <p:bldP spid="28" grpId="0" build="allAtOnce"/>
      <p:bldP spid="28" grpId="1" build="allAtOnce"/>
      <p:bldP spid="29" grpId="0" build="allAtOnce"/>
      <p:bldP spid="29"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1678" y="382385"/>
            <a:ext cx="10178322" cy="1002662"/>
          </a:xfrm>
        </p:spPr>
        <p:txBody>
          <a:bodyPr>
            <a:normAutofit fontScale="90000"/>
          </a:bodyPr>
          <a:lstStyle/>
          <a:p>
            <a:r>
              <a:rPr lang="en-US" dirty="0" smtClean="0">
                <a:solidFill>
                  <a:schemeClr val="tx1"/>
                </a:solidFill>
              </a:rPr>
              <a:t>Why do I use personal days?</a:t>
            </a:r>
            <a:br>
              <a:rPr lang="en-US" dirty="0" smtClean="0">
                <a:solidFill>
                  <a:schemeClr val="tx1"/>
                </a:solidFill>
              </a:rPr>
            </a:br>
            <a:endParaRPr lang="en-US"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372" y="1640541"/>
            <a:ext cx="2660421" cy="1773614"/>
          </a:xfrm>
          <a:prstGeom prst="rect">
            <a:avLst/>
          </a:prstGeom>
        </p:spPr>
      </p:pic>
      <p:pic>
        <p:nvPicPr>
          <p:cNvPr id="1026" name="Picture 2" descr="Image result for no inter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1135" y="4501455"/>
            <a:ext cx="2828865" cy="19980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orking overti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2422" y="1359309"/>
            <a:ext cx="3821207" cy="20061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mputer crash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6421" y="3669649"/>
            <a:ext cx="3757208" cy="21134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kids jumping on bed"/>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601135" y="982325"/>
            <a:ext cx="2818892" cy="30754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rocrastination carto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3254" y="3669649"/>
            <a:ext cx="2852656" cy="285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20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292481" y="1971690"/>
            <a:ext cx="4764736" cy="1505027"/>
          </a:xfrm>
        </p:spPr>
        <p:txBody>
          <a:bodyPr wrap="square" anchor="ctr" anchorCtr="1">
            <a:spAutoFit/>
          </a:bodyPr>
          <a:lstStyle/>
          <a:p>
            <a:r>
              <a:rPr lang="en-US" dirty="0" smtClean="0">
                <a:solidFill>
                  <a:schemeClr val="tx1"/>
                </a:solidFill>
              </a:rPr>
              <a:t>Less </a:t>
            </a:r>
            <a:r>
              <a:rPr lang="en-US" dirty="0" smtClean="0">
                <a:solidFill>
                  <a:srgbClr val="16C891"/>
                </a:solidFill>
              </a:rPr>
              <a:t>rigid </a:t>
            </a:r>
            <a:r>
              <a:rPr lang="en-US" dirty="0" smtClean="0">
                <a:solidFill>
                  <a:schemeClr val="tx1"/>
                </a:solidFill>
              </a:rPr>
              <a:t>and </a:t>
            </a:r>
            <a:r>
              <a:rPr lang="en-US" dirty="0" smtClean="0">
                <a:solidFill>
                  <a:srgbClr val="16C891"/>
                </a:solidFill>
              </a:rPr>
              <a:t>authoritative</a:t>
            </a:r>
            <a:endParaRPr lang="en-US" dirty="0">
              <a:solidFill>
                <a:srgbClr val="16C891"/>
              </a:solidFill>
            </a:endParaRPr>
          </a:p>
        </p:txBody>
      </p:sp>
      <p:sp>
        <p:nvSpPr>
          <p:cNvPr id="5" name="Content Placeholder 4"/>
          <p:cNvSpPr>
            <a:spLocks noGrp="1"/>
          </p:cNvSpPr>
          <p:nvPr>
            <p:ph sz="half" idx="1"/>
          </p:nvPr>
        </p:nvSpPr>
        <p:spPr>
          <a:xfrm>
            <a:off x="3884260" y="1740068"/>
            <a:ext cx="4243467" cy="2979359"/>
          </a:xfrm>
        </p:spPr>
        <p:txBody>
          <a:bodyPr>
            <a:normAutofit fontScale="77500" lnSpcReduction="20000"/>
          </a:bodyPr>
          <a:lstStyle/>
          <a:p>
            <a:pPr marL="0" indent="0" algn="ctr">
              <a:buNone/>
            </a:pPr>
            <a:r>
              <a:rPr lang="en-US" sz="6000" dirty="0" smtClean="0">
                <a:ln w="0">
                  <a:solidFill>
                    <a:schemeClr val="accent2">
                      <a:lumMod val="75000"/>
                    </a:schemeClr>
                  </a:solidFill>
                </a:ln>
                <a:solidFill>
                  <a:schemeClr val="tx1"/>
                </a:solidFill>
                <a:effectLst>
                  <a:reflection blurRad="6350" stA="53000" endA="300" endPos="35500" dir="5400000" sy="-90000" algn="bl" rotWithShape="0"/>
                </a:effectLst>
                <a:latin typeface="Bookman Old Style" panose="02050604050505020204" pitchFamily="18" charset="0"/>
              </a:rPr>
              <a:t>Personal Day Badges </a:t>
            </a:r>
            <a:r>
              <a:rPr lang="en-US" sz="6000" dirty="0" smtClean="0">
                <a:ln w="0">
                  <a:solidFill>
                    <a:schemeClr val="accent2">
                      <a:lumMod val="75000"/>
                    </a:schemeClr>
                  </a:solidFill>
                </a:ln>
                <a:solidFill>
                  <a:srgbClr val="FFC000"/>
                </a:solidFill>
                <a:effectLst>
                  <a:reflection blurRad="6350" stA="53000" endA="300" endPos="35500" dir="5400000" sy="-90000" algn="bl" rotWithShape="0"/>
                </a:effectLst>
                <a:latin typeface="Bookman Old Style" panose="02050604050505020204" pitchFamily="18" charset="0"/>
              </a:rPr>
              <a:t>Give Students Some Control</a:t>
            </a:r>
            <a:endParaRPr lang="en-US" sz="6000" dirty="0">
              <a:ln w="0">
                <a:solidFill>
                  <a:schemeClr val="accent2">
                    <a:lumMod val="75000"/>
                  </a:schemeClr>
                </a:solidFill>
              </a:ln>
              <a:solidFill>
                <a:srgbClr val="FFC000"/>
              </a:solidFill>
              <a:effectLst>
                <a:reflection blurRad="6350" stA="53000" endA="300" endPos="35500" dir="5400000" sy="-90000" algn="bl" rotWithShape="0"/>
              </a:effectLst>
              <a:latin typeface="Bookman Old Style" panose="02050604050505020204" pitchFamily="18" charset="0"/>
            </a:endParaRPr>
          </a:p>
          <a:p>
            <a:endParaRPr lang="en-US" dirty="0"/>
          </a:p>
        </p:txBody>
      </p:sp>
      <p:sp>
        <p:nvSpPr>
          <p:cNvPr id="9" name="Content Placeholder 4"/>
          <p:cNvSpPr txBox="1">
            <a:spLocks/>
          </p:cNvSpPr>
          <p:nvPr/>
        </p:nvSpPr>
        <p:spPr>
          <a:xfrm>
            <a:off x="3406485" y="5555086"/>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smtClean="0">
                <a:solidFill>
                  <a:schemeClr val="tx1"/>
                </a:solidFill>
                <a:latin typeface="+mj-lt"/>
              </a:rPr>
              <a:t>C</a:t>
            </a:r>
            <a:endParaRPr lang="en-US" sz="5400" dirty="0">
              <a:ln w="0"/>
              <a:solidFill>
                <a:schemeClr val="tx1"/>
              </a:solidFill>
              <a:effectLst>
                <a:reflection blurRad="6350" stA="53000" endA="300" endPos="35500" dir="5400000" sy="-90000" algn="bl" rotWithShape="0"/>
              </a:effectLst>
              <a:latin typeface="+mj-lt"/>
            </a:endParaRPr>
          </a:p>
        </p:txBody>
      </p:sp>
      <p:sp>
        <p:nvSpPr>
          <p:cNvPr id="10" name="Content Placeholder 4"/>
          <p:cNvSpPr txBox="1">
            <a:spLocks/>
          </p:cNvSpPr>
          <p:nvPr/>
        </p:nvSpPr>
        <p:spPr>
          <a:xfrm>
            <a:off x="4231456" y="5555086"/>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smtClean="0">
                <a:solidFill>
                  <a:schemeClr val="tx1"/>
                </a:solidFill>
                <a:latin typeface="+mj-lt"/>
              </a:rPr>
              <a:t>O</a:t>
            </a:r>
            <a:endParaRPr lang="en-US" sz="5400" dirty="0">
              <a:ln w="0"/>
              <a:solidFill>
                <a:schemeClr val="tx1"/>
              </a:solidFill>
              <a:effectLst>
                <a:reflection blurRad="6350" stA="53000" endA="300" endPos="35500" dir="5400000" sy="-90000" algn="bl" rotWithShape="0"/>
              </a:effectLst>
              <a:latin typeface="+mj-lt"/>
            </a:endParaRPr>
          </a:p>
        </p:txBody>
      </p:sp>
      <p:sp>
        <p:nvSpPr>
          <p:cNvPr id="11" name="Content Placeholder 4"/>
          <p:cNvSpPr txBox="1">
            <a:spLocks/>
          </p:cNvSpPr>
          <p:nvPr/>
        </p:nvSpPr>
        <p:spPr>
          <a:xfrm>
            <a:off x="5056427" y="5555086"/>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a:solidFill>
                  <a:schemeClr val="tx1"/>
                </a:solidFill>
                <a:latin typeface="+mj-lt"/>
              </a:rPr>
              <a:t>N</a:t>
            </a:r>
            <a:endParaRPr lang="en-US" sz="5400" dirty="0">
              <a:ln w="0"/>
              <a:solidFill>
                <a:schemeClr val="tx1"/>
              </a:solidFill>
              <a:effectLst>
                <a:reflection blurRad="6350" stA="53000" endA="300" endPos="35500" dir="5400000" sy="-90000" algn="bl" rotWithShape="0"/>
              </a:effectLst>
              <a:latin typeface="+mj-lt"/>
            </a:endParaRPr>
          </a:p>
        </p:txBody>
      </p:sp>
      <p:sp>
        <p:nvSpPr>
          <p:cNvPr id="12" name="Content Placeholder 4"/>
          <p:cNvSpPr txBox="1">
            <a:spLocks/>
          </p:cNvSpPr>
          <p:nvPr/>
        </p:nvSpPr>
        <p:spPr>
          <a:xfrm>
            <a:off x="5881398" y="5555086"/>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a:solidFill>
                  <a:schemeClr val="tx1"/>
                </a:solidFill>
                <a:latin typeface="+mj-lt"/>
              </a:rPr>
              <a:t>T</a:t>
            </a:r>
            <a:endParaRPr lang="en-US" sz="5400" dirty="0">
              <a:ln w="0"/>
              <a:solidFill>
                <a:schemeClr val="tx1"/>
              </a:solidFill>
              <a:effectLst>
                <a:reflection blurRad="6350" stA="53000" endA="300" endPos="35500" dir="5400000" sy="-90000" algn="bl" rotWithShape="0"/>
              </a:effectLst>
              <a:latin typeface="+mj-lt"/>
            </a:endParaRPr>
          </a:p>
        </p:txBody>
      </p:sp>
      <p:sp>
        <p:nvSpPr>
          <p:cNvPr id="13" name="Content Placeholder 4"/>
          <p:cNvSpPr txBox="1">
            <a:spLocks/>
          </p:cNvSpPr>
          <p:nvPr/>
        </p:nvSpPr>
        <p:spPr>
          <a:xfrm>
            <a:off x="7531340" y="5555086"/>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a:solidFill>
                  <a:schemeClr val="tx1"/>
                </a:solidFill>
                <a:latin typeface="+mj-lt"/>
              </a:rPr>
              <a:t>O</a:t>
            </a:r>
            <a:endParaRPr lang="en-US" sz="5400" dirty="0">
              <a:ln w="0"/>
              <a:solidFill>
                <a:schemeClr val="tx1"/>
              </a:solidFill>
              <a:effectLst>
                <a:reflection blurRad="6350" stA="53000" endA="300" endPos="35500" dir="5400000" sy="-90000" algn="bl" rotWithShape="0"/>
              </a:effectLst>
              <a:latin typeface="+mj-lt"/>
            </a:endParaRPr>
          </a:p>
        </p:txBody>
      </p:sp>
      <p:sp>
        <p:nvSpPr>
          <p:cNvPr id="14" name="Content Placeholder 4"/>
          <p:cNvSpPr txBox="1">
            <a:spLocks/>
          </p:cNvSpPr>
          <p:nvPr/>
        </p:nvSpPr>
        <p:spPr>
          <a:xfrm>
            <a:off x="6706369" y="5555086"/>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a:solidFill>
                  <a:schemeClr val="tx1"/>
                </a:solidFill>
                <a:latin typeface="+mj-lt"/>
              </a:rPr>
              <a:t>R</a:t>
            </a:r>
            <a:endParaRPr lang="en-US" sz="5400" dirty="0">
              <a:ln w="0"/>
              <a:solidFill>
                <a:schemeClr val="tx1"/>
              </a:solidFill>
              <a:effectLst>
                <a:reflection blurRad="6350" stA="53000" endA="300" endPos="35500" dir="5400000" sy="-90000" algn="bl" rotWithShape="0"/>
              </a:effectLst>
              <a:latin typeface="+mj-lt"/>
            </a:endParaRPr>
          </a:p>
        </p:txBody>
      </p:sp>
      <p:sp>
        <p:nvSpPr>
          <p:cNvPr id="15" name="Content Placeholder 4"/>
          <p:cNvSpPr txBox="1">
            <a:spLocks/>
          </p:cNvSpPr>
          <p:nvPr/>
        </p:nvSpPr>
        <p:spPr>
          <a:xfrm>
            <a:off x="8356311" y="5555086"/>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a:solidFill>
                  <a:schemeClr val="tx1"/>
                </a:solidFill>
                <a:latin typeface="+mj-lt"/>
              </a:rPr>
              <a:t>L</a:t>
            </a:r>
            <a:endParaRPr lang="en-US" sz="5400" dirty="0">
              <a:ln w="0"/>
              <a:solidFill>
                <a:schemeClr val="tx1"/>
              </a:solidFill>
              <a:effectLst>
                <a:reflection blurRad="6350" stA="53000" endA="300" endPos="35500" dir="5400000" sy="-90000" algn="bl" rotWithShape="0"/>
              </a:effectLst>
              <a:latin typeface="+mj-lt"/>
            </a:endParaRPr>
          </a:p>
        </p:txBody>
      </p:sp>
      <p:sp>
        <p:nvSpPr>
          <p:cNvPr id="21" name="Title 3"/>
          <p:cNvSpPr txBox="1">
            <a:spLocks/>
          </p:cNvSpPr>
          <p:nvPr/>
        </p:nvSpPr>
        <p:spPr>
          <a:xfrm rot="5400000">
            <a:off x="7911830" y="2195949"/>
            <a:ext cx="5213251" cy="1505027"/>
          </a:xfrm>
          <a:prstGeom prst="rect">
            <a:avLst/>
          </a:prstGeom>
        </p:spPr>
        <p:txBody>
          <a:bodyPr vert="horz" wrap="square" lIns="91440" tIns="45720" rIns="91440" bIns="45720" rtlCol="0" anchor="t" anchorCtr="1">
            <a:sp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dirty="0" smtClean="0">
                <a:solidFill>
                  <a:schemeClr val="tx1"/>
                </a:solidFill>
              </a:rPr>
              <a:t>More </a:t>
            </a:r>
            <a:r>
              <a:rPr lang="en-US" dirty="0" smtClean="0">
                <a:solidFill>
                  <a:srgbClr val="FF33CC"/>
                </a:solidFill>
              </a:rPr>
              <a:t>kind</a:t>
            </a:r>
            <a:r>
              <a:rPr lang="en-US" dirty="0" smtClean="0">
                <a:solidFill>
                  <a:schemeClr val="tx1"/>
                </a:solidFill>
              </a:rPr>
              <a:t> &amp; </a:t>
            </a:r>
            <a:r>
              <a:rPr lang="en-US" dirty="0" smtClean="0">
                <a:solidFill>
                  <a:srgbClr val="FF33CC"/>
                </a:solidFill>
              </a:rPr>
              <a:t>compassionate</a:t>
            </a:r>
            <a:endParaRPr lang="en-US" dirty="0">
              <a:solidFill>
                <a:srgbClr val="FF33CC"/>
              </a:solidFill>
            </a:endParaRPr>
          </a:p>
        </p:txBody>
      </p:sp>
    </p:spTree>
    <p:extLst>
      <p:ext uri="{BB962C8B-B14F-4D97-AF65-F5344CB8AC3E}">
        <p14:creationId xmlns:p14="http://schemas.microsoft.com/office/powerpoint/2010/main" val="210535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7750"/>
                                        <p:tgtEl>
                                          <p:spTgt spid="4"/>
                                        </p:tgtEl>
                                      </p:cBhvr>
                                    </p:animEffect>
                                    <p:set>
                                      <p:cBhvr>
                                        <p:cTn id="7" dur="1" fill="hold">
                                          <p:stCondLst>
                                            <p:cond delay="774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8000"/>
                                        <p:tgtEl>
                                          <p:spTgt spid="21"/>
                                        </p:tgtEl>
                                      </p:cBhvr>
                                    </p:animEffect>
                                    <p:set>
                                      <p:cBhvr>
                                        <p:cTn id="10" dur="1" fill="hold">
                                          <p:stCondLst>
                                            <p:cond delay="7999"/>
                                          </p:stCondLst>
                                        </p:cTn>
                                        <p:tgtEl>
                                          <p:spTgt spid="21"/>
                                        </p:tgtEl>
                                        <p:attrNameLst>
                                          <p:attrName>style.visibility</p:attrName>
                                        </p:attrNameLst>
                                      </p:cBhvr>
                                      <p:to>
                                        <p:strVal val="hidden"/>
                                      </p:to>
                                    </p:set>
                                  </p:childTnLst>
                                </p:cTn>
                              </p:par>
                              <p:par>
                                <p:cTn id="11" presetID="14" presetClass="entr" presetSubtype="10" fill="hold" grpId="0" nodeType="withEffect">
                                  <p:stCondLst>
                                    <p:cond delay="40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3" dur="30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64" presetClass="path" presetSubtype="0" accel="50000" decel="50000" fill="hold" grpId="1" nodeType="withEffect">
                                  <p:stCondLst>
                                    <p:cond delay="0"/>
                                  </p:stCondLst>
                                  <p:childTnLst>
                                    <p:animMotion origin="layout" path="M -4.16667E-6 -2.59259E-6 L 0.52214 -0.68703 " pathEditMode="relative" rAng="0" ptsTypes="AA">
                                      <p:cBhvr>
                                        <p:cTn id="18" dur="2000" spd="-100000" fill="hold"/>
                                        <p:tgtEl>
                                          <p:spTgt spid="9"/>
                                        </p:tgtEl>
                                        <p:attrNameLst>
                                          <p:attrName>ppt_x</p:attrName>
                                          <p:attrName>ppt_y</p:attrName>
                                        </p:attrNameLst>
                                      </p:cBhvr>
                                      <p:rCtr x="26107" y="-34352"/>
                                    </p:animMotion>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64" presetClass="path" presetSubtype="0" accel="50000" decel="50000" fill="hold" grpId="1" nodeType="withEffect">
                                  <p:stCondLst>
                                    <p:cond delay="0"/>
                                  </p:stCondLst>
                                  <p:childTnLst>
                                    <p:animMotion origin="layout" path="M 0.45091 -0.26898 L -2.5E-6 -2.59259E-6 " pathEditMode="relative" rAng="0" ptsTypes="AA">
                                      <p:cBhvr>
                                        <p:cTn id="23" dur="2000" fill="hold"/>
                                        <p:tgtEl>
                                          <p:spTgt spid="10"/>
                                        </p:tgtEl>
                                        <p:attrNameLst>
                                          <p:attrName>ppt_x</p:attrName>
                                          <p:attrName>ppt_y</p:attrName>
                                        </p:attrNameLst>
                                      </p:cBhvr>
                                      <p:rCtr x="-22552" y="13449"/>
                                    </p:animMotion>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64" presetClass="path" presetSubtype="0" accel="50000" decel="50000" fill="hold" grpId="1" nodeType="withEffect">
                                  <p:stCondLst>
                                    <p:cond delay="0"/>
                                  </p:stCondLst>
                                  <p:childTnLst>
                                    <p:animMotion origin="layout" path="M -6.25E-7 -2.59259E-6 L 0.44453 -0.36736 " pathEditMode="relative" rAng="0" ptsTypes="AA">
                                      <p:cBhvr>
                                        <p:cTn id="28" dur="2000" spd="-100000" fill="hold"/>
                                        <p:tgtEl>
                                          <p:spTgt spid="11"/>
                                        </p:tgtEl>
                                        <p:attrNameLst>
                                          <p:attrName>ppt_x</p:attrName>
                                          <p:attrName>ppt_y</p:attrName>
                                        </p:attrNameLst>
                                      </p:cBhvr>
                                      <p:rCtr x="22227" y="-18380"/>
                                    </p:animMotion>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64" presetClass="path" presetSubtype="0" accel="50000" decel="50000" fill="hold" grpId="1" nodeType="withEffect">
                                  <p:stCondLst>
                                    <p:cond delay="0"/>
                                  </p:stCondLst>
                                  <p:childTnLst>
                                    <p:animMotion origin="layout" path="M 1.04167E-6 -2.59259E-6 L -0.32708 -0.58472 " pathEditMode="relative" rAng="0" ptsTypes="AA">
                                      <p:cBhvr>
                                        <p:cTn id="33" dur="2000" spd="-100000" fill="hold"/>
                                        <p:tgtEl>
                                          <p:spTgt spid="12"/>
                                        </p:tgtEl>
                                        <p:attrNameLst>
                                          <p:attrName>ppt_x</p:attrName>
                                          <p:attrName>ppt_y</p:attrName>
                                        </p:attrNameLst>
                                      </p:cBhvr>
                                      <p:rCtr x="-16354" y="-29236"/>
                                    </p:animMotion>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64" presetClass="path" presetSubtype="0" accel="50000" decel="50000" fill="hold" grpId="1" nodeType="withEffect">
                                  <p:stCondLst>
                                    <p:cond delay="0"/>
                                  </p:stCondLst>
                                  <p:childTnLst>
                                    <p:animMotion origin="layout" path="M -0.46576 -0.35717 L 4.58333E-6 -2.59259E-6 " pathEditMode="relative" rAng="0" ptsTypes="AA">
                                      <p:cBhvr>
                                        <p:cTn id="38" dur="2000" fill="hold"/>
                                        <p:tgtEl>
                                          <p:spTgt spid="13"/>
                                        </p:tgtEl>
                                        <p:attrNameLst>
                                          <p:attrName>ppt_x</p:attrName>
                                          <p:attrName>ppt_y</p:attrName>
                                        </p:attrNameLst>
                                      </p:cBhvr>
                                      <p:rCtr x="23281" y="17847"/>
                                    </p:animMotion>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64" presetClass="path" presetSubtype="0" accel="50000" decel="50000" fill="hold" grpId="1" nodeType="withEffect">
                                  <p:stCondLst>
                                    <p:cond delay="0"/>
                                  </p:stCondLst>
                                  <p:childTnLst>
                                    <p:animMotion origin="layout" path="M 2.70833E-6 -2.59259E-6 L -0.44558 -0.35509 " pathEditMode="relative" rAng="0" ptsTypes="AA">
                                      <p:cBhvr>
                                        <p:cTn id="43" dur="2000" spd="-100000" fill="hold"/>
                                        <p:tgtEl>
                                          <p:spTgt spid="14"/>
                                        </p:tgtEl>
                                        <p:attrNameLst>
                                          <p:attrName>ppt_x</p:attrName>
                                          <p:attrName>ppt_y</p:attrName>
                                        </p:attrNameLst>
                                      </p:cBhvr>
                                      <p:rCtr x="-22279" y="-17755"/>
                                    </p:animMotion>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64" presetClass="path" presetSubtype="0" accel="50000" decel="50000" fill="hold" grpId="1" nodeType="withEffect">
                                  <p:stCondLst>
                                    <p:cond delay="0"/>
                                  </p:stCondLst>
                                  <p:childTnLst>
                                    <p:animMotion origin="layout" path="M -3.75E-6 -2.59259E-6 L -0.5888 -0.14166 " pathEditMode="relative" rAng="0" ptsTypes="AA">
                                      <p:cBhvr>
                                        <p:cTn id="48" dur="2000" spd="-100000" fill="hold"/>
                                        <p:tgtEl>
                                          <p:spTgt spid="15"/>
                                        </p:tgtEl>
                                        <p:attrNameLst>
                                          <p:attrName>ppt_x</p:attrName>
                                          <p:attrName>ppt_y</p:attrName>
                                        </p:attrNameLst>
                                      </p:cBhvr>
                                      <p:rCtr x="-29440" y="-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3661">
            <a:off x="1243070" y="2853200"/>
            <a:ext cx="1926688" cy="2076084"/>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0275" y="381000"/>
            <a:ext cx="2728162" cy="2477466"/>
          </a:xfrm>
          <a:prstGeom prst="ellipse">
            <a:avLst/>
          </a:prstGeom>
          <a:ln>
            <a:noFill/>
          </a:ln>
          <a:effectLst>
            <a:softEdge rad="112500"/>
          </a:effectLst>
        </p:spPr>
      </p:pic>
      <p:sp>
        <p:nvSpPr>
          <p:cNvPr id="6" name="Content Placeholder 4"/>
          <p:cNvSpPr txBox="1">
            <a:spLocks/>
          </p:cNvSpPr>
          <p:nvPr/>
        </p:nvSpPr>
        <p:spPr>
          <a:xfrm>
            <a:off x="2126488" y="5061484"/>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smtClean="0">
                <a:solidFill>
                  <a:schemeClr val="tx1"/>
                </a:solidFill>
                <a:latin typeface="+mj-lt"/>
              </a:rPr>
              <a:t>F</a:t>
            </a:r>
            <a:endParaRPr lang="en-US" sz="5400" dirty="0">
              <a:ln w="0"/>
              <a:solidFill>
                <a:schemeClr val="tx1"/>
              </a:solidFill>
              <a:effectLst>
                <a:reflection blurRad="6350" stA="53000" endA="300" endPos="35500" dir="5400000" sy="-90000" algn="bl" rotWithShape="0"/>
              </a:effectLst>
              <a:latin typeface="+mj-lt"/>
            </a:endParaRPr>
          </a:p>
        </p:txBody>
      </p:sp>
      <p:sp>
        <p:nvSpPr>
          <p:cNvPr id="4" name="Title 3"/>
          <p:cNvSpPr>
            <a:spLocks noGrp="1"/>
          </p:cNvSpPr>
          <p:nvPr>
            <p:ph type="title"/>
          </p:nvPr>
        </p:nvSpPr>
        <p:spPr/>
        <p:txBody>
          <a:bodyPr/>
          <a:lstStyle/>
          <a:p>
            <a:r>
              <a:rPr lang="en-US" dirty="0" smtClean="0">
                <a:solidFill>
                  <a:schemeClr val="tx1"/>
                </a:solidFill>
              </a:rPr>
              <a:t>Creates a  less stressful learning environment</a:t>
            </a:r>
            <a:endParaRPr lang="en-US" dirty="0">
              <a:solidFill>
                <a:schemeClr val="tx1"/>
              </a:solidFill>
            </a:endParaRPr>
          </a:p>
        </p:txBody>
      </p:sp>
      <p:sp>
        <p:nvSpPr>
          <p:cNvPr id="5" name="Content Placeholder 4"/>
          <p:cNvSpPr>
            <a:spLocks noGrp="1"/>
          </p:cNvSpPr>
          <p:nvPr>
            <p:ph sz="half" idx="1"/>
          </p:nvPr>
        </p:nvSpPr>
        <p:spPr>
          <a:xfrm>
            <a:off x="4108044" y="3164777"/>
            <a:ext cx="6843337" cy="1452930"/>
          </a:xfrm>
        </p:spPr>
        <p:txBody>
          <a:bodyPr>
            <a:normAutofit/>
          </a:bodyPr>
          <a:lstStyle/>
          <a:p>
            <a:pPr marL="0" indent="0">
              <a:buNone/>
            </a:pPr>
            <a:r>
              <a:rPr lang="en-US" sz="4000" b="1" dirty="0" smtClean="0">
                <a:ln w="12700">
                  <a:solidFill>
                    <a:srgbClr val="0070C0"/>
                  </a:solidFill>
                  <a:prstDash val="solid"/>
                </a:ln>
                <a:solidFill>
                  <a:schemeClr val="tx1"/>
                </a:solidFill>
                <a:effectLst>
                  <a:outerShdw dist="38100" dir="2640000" algn="bl" rotWithShape="0">
                    <a:schemeClr val="tx2">
                      <a:lumMod val="75000"/>
                    </a:schemeClr>
                  </a:outerShdw>
                </a:effectLst>
              </a:rPr>
              <a:t>Fosters the student’s ability to learn effectively.</a:t>
            </a:r>
          </a:p>
          <a:p>
            <a:endParaRPr lang="en-US" dirty="0"/>
          </a:p>
        </p:txBody>
      </p:sp>
      <p:sp>
        <p:nvSpPr>
          <p:cNvPr id="8" name="Content Placeholder 4"/>
          <p:cNvSpPr txBox="1">
            <a:spLocks/>
          </p:cNvSpPr>
          <p:nvPr/>
        </p:nvSpPr>
        <p:spPr>
          <a:xfrm>
            <a:off x="2621877" y="5061484"/>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smtClean="0">
                <a:solidFill>
                  <a:schemeClr val="tx1"/>
                </a:solidFill>
                <a:latin typeface="+mj-lt"/>
              </a:rPr>
              <a:t>O</a:t>
            </a:r>
            <a:endParaRPr lang="en-US" sz="5400" dirty="0">
              <a:ln w="0"/>
              <a:solidFill>
                <a:schemeClr val="tx1"/>
              </a:solidFill>
              <a:effectLst>
                <a:reflection blurRad="6350" stA="53000" endA="300" endPos="35500" dir="5400000" sy="-90000" algn="bl" rotWithShape="0"/>
              </a:effectLst>
              <a:latin typeface="+mj-lt"/>
            </a:endParaRPr>
          </a:p>
        </p:txBody>
      </p:sp>
      <p:sp>
        <p:nvSpPr>
          <p:cNvPr id="9" name="Content Placeholder 4"/>
          <p:cNvSpPr txBox="1">
            <a:spLocks/>
          </p:cNvSpPr>
          <p:nvPr/>
        </p:nvSpPr>
        <p:spPr>
          <a:xfrm>
            <a:off x="3612655" y="5061484"/>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smtClean="0">
                <a:solidFill>
                  <a:schemeClr val="tx1"/>
                </a:solidFill>
                <a:latin typeface="+mj-lt"/>
              </a:rPr>
              <a:t>T</a:t>
            </a:r>
            <a:endParaRPr lang="en-US" sz="5400" dirty="0">
              <a:ln w="0"/>
              <a:solidFill>
                <a:schemeClr val="tx1"/>
              </a:solidFill>
              <a:effectLst>
                <a:reflection blurRad="6350" stA="53000" endA="300" endPos="35500" dir="5400000" sy="-90000" algn="bl" rotWithShape="0"/>
              </a:effectLst>
              <a:latin typeface="+mj-lt"/>
            </a:endParaRPr>
          </a:p>
        </p:txBody>
      </p:sp>
      <p:sp>
        <p:nvSpPr>
          <p:cNvPr id="10" name="Content Placeholder 4"/>
          <p:cNvSpPr txBox="1">
            <a:spLocks/>
          </p:cNvSpPr>
          <p:nvPr/>
        </p:nvSpPr>
        <p:spPr>
          <a:xfrm>
            <a:off x="6089600" y="5061484"/>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smtClean="0">
                <a:solidFill>
                  <a:schemeClr val="tx1"/>
                </a:solidFill>
                <a:latin typeface="+mj-lt"/>
              </a:rPr>
              <a:t>L</a:t>
            </a:r>
            <a:endParaRPr lang="en-US" sz="5400" dirty="0">
              <a:ln w="0"/>
              <a:solidFill>
                <a:schemeClr val="tx1"/>
              </a:solidFill>
              <a:effectLst>
                <a:reflection blurRad="6350" stA="53000" endA="300" endPos="35500" dir="5400000" sy="-90000" algn="bl" rotWithShape="0"/>
              </a:effectLst>
              <a:latin typeface="+mj-lt"/>
            </a:endParaRPr>
          </a:p>
        </p:txBody>
      </p:sp>
      <p:sp>
        <p:nvSpPr>
          <p:cNvPr id="11" name="Content Placeholder 4"/>
          <p:cNvSpPr txBox="1">
            <a:spLocks/>
          </p:cNvSpPr>
          <p:nvPr/>
        </p:nvSpPr>
        <p:spPr>
          <a:xfrm>
            <a:off x="7080378" y="5061484"/>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smtClean="0">
                <a:solidFill>
                  <a:schemeClr val="tx1"/>
                </a:solidFill>
                <a:latin typeface="+mj-lt"/>
              </a:rPr>
              <a:t>A</a:t>
            </a:r>
            <a:endParaRPr lang="en-US" sz="5400" dirty="0">
              <a:solidFill>
                <a:schemeClr val="tx1"/>
              </a:solidFill>
              <a:latin typeface="+mj-lt"/>
            </a:endParaRPr>
          </a:p>
        </p:txBody>
      </p:sp>
      <p:sp>
        <p:nvSpPr>
          <p:cNvPr id="13" name="Content Placeholder 4"/>
          <p:cNvSpPr txBox="1">
            <a:spLocks/>
          </p:cNvSpPr>
          <p:nvPr/>
        </p:nvSpPr>
        <p:spPr>
          <a:xfrm>
            <a:off x="7575767" y="5061484"/>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smtClean="0">
                <a:solidFill>
                  <a:schemeClr val="tx1"/>
                </a:solidFill>
                <a:latin typeface="+mj-lt"/>
              </a:rPr>
              <a:t>R</a:t>
            </a:r>
            <a:endParaRPr lang="en-US" sz="5400" dirty="0">
              <a:solidFill>
                <a:schemeClr val="tx1"/>
              </a:solidFill>
              <a:latin typeface="+mj-lt"/>
            </a:endParaRPr>
          </a:p>
        </p:txBody>
      </p:sp>
      <p:sp>
        <p:nvSpPr>
          <p:cNvPr id="14" name="Content Placeholder 4"/>
          <p:cNvSpPr txBox="1">
            <a:spLocks/>
          </p:cNvSpPr>
          <p:nvPr/>
        </p:nvSpPr>
        <p:spPr>
          <a:xfrm>
            <a:off x="8071156" y="5061484"/>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smtClean="0">
                <a:solidFill>
                  <a:schemeClr val="tx1"/>
                </a:solidFill>
                <a:latin typeface="+mj-lt"/>
              </a:rPr>
              <a:t>N</a:t>
            </a:r>
            <a:endParaRPr lang="en-US" sz="5400" dirty="0">
              <a:ln w="0"/>
              <a:solidFill>
                <a:schemeClr val="tx1"/>
              </a:solidFill>
              <a:effectLst>
                <a:reflection blurRad="6350" stA="53000" endA="300" endPos="35500" dir="5400000" sy="-90000" algn="bl" rotWithShape="0"/>
              </a:effectLst>
              <a:latin typeface="+mj-lt"/>
            </a:endParaRPr>
          </a:p>
        </p:txBody>
      </p:sp>
      <p:sp>
        <p:nvSpPr>
          <p:cNvPr id="15" name="Content Placeholder 4"/>
          <p:cNvSpPr txBox="1">
            <a:spLocks/>
          </p:cNvSpPr>
          <p:nvPr/>
        </p:nvSpPr>
        <p:spPr>
          <a:xfrm>
            <a:off x="4108044" y="5061484"/>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smtClean="0">
                <a:solidFill>
                  <a:schemeClr val="tx1"/>
                </a:solidFill>
                <a:latin typeface="+mj-lt"/>
              </a:rPr>
              <a:t>E</a:t>
            </a:r>
            <a:endParaRPr lang="en-US" sz="5400" dirty="0">
              <a:ln w="0"/>
              <a:solidFill>
                <a:schemeClr val="tx1"/>
              </a:solidFill>
              <a:effectLst>
                <a:reflection blurRad="6350" stA="53000" endA="300" endPos="35500" dir="5400000" sy="-90000" algn="bl" rotWithShape="0"/>
              </a:effectLst>
              <a:latin typeface="+mj-lt"/>
            </a:endParaRPr>
          </a:p>
        </p:txBody>
      </p:sp>
      <p:sp>
        <p:nvSpPr>
          <p:cNvPr id="16" name="Content Placeholder 4"/>
          <p:cNvSpPr txBox="1">
            <a:spLocks/>
          </p:cNvSpPr>
          <p:nvPr/>
        </p:nvSpPr>
        <p:spPr>
          <a:xfrm>
            <a:off x="3117266" y="5061484"/>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a:solidFill>
                  <a:schemeClr val="tx1"/>
                </a:solidFill>
                <a:latin typeface="+mj-lt"/>
              </a:rPr>
              <a:t>S</a:t>
            </a:r>
            <a:endParaRPr lang="en-US" sz="5400" dirty="0">
              <a:ln w="0"/>
              <a:solidFill>
                <a:schemeClr val="tx1"/>
              </a:solidFill>
              <a:effectLst>
                <a:reflection blurRad="6350" stA="53000" endA="300" endPos="35500" dir="5400000" sy="-90000" algn="bl" rotWithShape="0"/>
              </a:effectLst>
              <a:latin typeface="+mj-lt"/>
            </a:endParaRPr>
          </a:p>
        </p:txBody>
      </p:sp>
      <p:sp>
        <p:nvSpPr>
          <p:cNvPr id="17" name="Content Placeholder 4"/>
          <p:cNvSpPr txBox="1">
            <a:spLocks/>
          </p:cNvSpPr>
          <p:nvPr/>
        </p:nvSpPr>
        <p:spPr>
          <a:xfrm>
            <a:off x="8566545" y="5061484"/>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smtClean="0">
                <a:solidFill>
                  <a:schemeClr val="tx1"/>
                </a:solidFill>
                <a:latin typeface="+mj-lt"/>
              </a:rPr>
              <a:t>I</a:t>
            </a:r>
            <a:endParaRPr lang="en-US" sz="5400" dirty="0">
              <a:ln w="0"/>
              <a:solidFill>
                <a:schemeClr val="tx1"/>
              </a:solidFill>
              <a:effectLst>
                <a:reflection blurRad="6350" stA="53000" endA="300" endPos="35500" dir="5400000" sy="-90000" algn="bl" rotWithShape="0"/>
              </a:effectLst>
              <a:latin typeface="+mj-lt"/>
            </a:endParaRPr>
          </a:p>
        </p:txBody>
      </p:sp>
      <p:sp>
        <p:nvSpPr>
          <p:cNvPr id="18" name="Content Placeholder 4"/>
          <p:cNvSpPr txBox="1">
            <a:spLocks/>
          </p:cNvSpPr>
          <p:nvPr/>
        </p:nvSpPr>
        <p:spPr>
          <a:xfrm>
            <a:off x="9061934" y="5061484"/>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smtClean="0">
                <a:solidFill>
                  <a:schemeClr val="tx1"/>
                </a:solidFill>
                <a:latin typeface="+mj-lt"/>
              </a:rPr>
              <a:t>N</a:t>
            </a:r>
            <a:endParaRPr lang="en-US" sz="5400" dirty="0">
              <a:ln w="0"/>
              <a:solidFill>
                <a:schemeClr val="tx1"/>
              </a:solidFill>
              <a:effectLst>
                <a:reflection blurRad="6350" stA="53000" endA="300" endPos="35500" dir="5400000" sy="-90000" algn="bl" rotWithShape="0"/>
              </a:effectLst>
              <a:latin typeface="+mj-lt"/>
            </a:endParaRPr>
          </a:p>
        </p:txBody>
      </p:sp>
      <p:sp>
        <p:nvSpPr>
          <p:cNvPr id="19" name="Content Placeholder 4"/>
          <p:cNvSpPr txBox="1">
            <a:spLocks/>
          </p:cNvSpPr>
          <p:nvPr/>
        </p:nvSpPr>
        <p:spPr>
          <a:xfrm>
            <a:off x="9557325" y="5061484"/>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smtClean="0">
                <a:solidFill>
                  <a:schemeClr val="tx1"/>
                </a:solidFill>
                <a:latin typeface="+mj-lt"/>
              </a:rPr>
              <a:t>G</a:t>
            </a:r>
            <a:endParaRPr lang="en-US" sz="5400" dirty="0">
              <a:ln w="0"/>
              <a:solidFill>
                <a:schemeClr val="tx1"/>
              </a:solidFill>
              <a:effectLst>
                <a:reflection blurRad="6350" stA="53000" endA="300" endPos="35500" dir="5400000" sy="-90000" algn="bl" rotWithShape="0"/>
              </a:effectLst>
              <a:latin typeface="+mj-lt"/>
            </a:endParaRPr>
          </a:p>
        </p:txBody>
      </p:sp>
      <p:sp>
        <p:nvSpPr>
          <p:cNvPr id="20" name="Content Placeholder 4"/>
          <p:cNvSpPr txBox="1">
            <a:spLocks/>
          </p:cNvSpPr>
          <p:nvPr/>
        </p:nvSpPr>
        <p:spPr>
          <a:xfrm>
            <a:off x="5098822" y="5061484"/>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a:solidFill>
                  <a:schemeClr val="tx1"/>
                </a:solidFill>
                <a:latin typeface="+mj-lt"/>
              </a:rPr>
              <a:t>S</a:t>
            </a:r>
            <a:endParaRPr lang="en-US" sz="5400" dirty="0">
              <a:ln w="0"/>
              <a:solidFill>
                <a:schemeClr val="tx1"/>
              </a:solidFill>
              <a:effectLst>
                <a:reflection blurRad="6350" stA="53000" endA="300" endPos="35500" dir="5400000" sy="-90000" algn="bl" rotWithShape="0"/>
              </a:effectLst>
              <a:latin typeface="+mj-lt"/>
            </a:endParaRPr>
          </a:p>
        </p:txBody>
      </p:sp>
      <p:sp>
        <p:nvSpPr>
          <p:cNvPr id="21" name="Content Placeholder 4"/>
          <p:cNvSpPr txBox="1">
            <a:spLocks/>
          </p:cNvSpPr>
          <p:nvPr/>
        </p:nvSpPr>
        <p:spPr>
          <a:xfrm>
            <a:off x="4603433" y="5061484"/>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smtClean="0">
                <a:solidFill>
                  <a:schemeClr val="tx1"/>
                </a:solidFill>
                <a:latin typeface="+mj-lt"/>
              </a:rPr>
              <a:t>R</a:t>
            </a:r>
            <a:endParaRPr lang="en-US" sz="5400" dirty="0">
              <a:ln w="0"/>
              <a:solidFill>
                <a:schemeClr val="tx1"/>
              </a:solidFill>
              <a:effectLst>
                <a:reflection blurRad="6350" stA="53000" endA="300" endPos="35500" dir="5400000" sy="-90000" algn="bl" rotWithShape="0"/>
              </a:effectLst>
              <a:latin typeface="+mj-lt"/>
            </a:endParaRPr>
          </a:p>
        </p:txBody>
      </p:sp>
      <p:sp>
        <p:nvSpPr>
          <p:cNvPr id="22" name="Content Placeholder 4"/>
          <p:cNvSpPr txBox="1">
            <a:spLocks/>
          </p:cNvSpPr>
          <p:nvPr/>
        </p:nvSpPr>
        <p:spPr>
          <a:xfrm>
            <a:off x="6584989" y="5061484"/>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5400" dirty="0" smtClean="0">
                <a:solidFill>
                  <a:schemeClr val="tx1"/>
                </a:solidFill>
                <a:latin typeface="+mj-lt"/>
              </a:rPr>
              <a:t>E</a:t>
            </a:r>
            <a:endParaRPr lang="en-US" sz="5400" dirty="0">
              <a:solidFill>
                <a:schemeClr val="tx1"/>
              </a:solidFill>
              <a:latin typeface="+mj-lt"/>
            </a:endParaRPr>
          </a:p>
        </p:txBody>
      </p:sp>
      <p:sp>
        <p:nvSpPr>
          <p:cNvPr id="25" name="Content Placeholder 4"/>
          <p:cNvSpPr txBox="1">
            <a:spLocks/>
          </p:cNvSpPr>
          <p:nvPr/>
        </p:nvSpPr>
        <p:spPr>
          <a:xfrm>
            <a:off x="4651675" y="5228140"/>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endParaRPr lang="en-US" sz="5400" dirty="0">
              <a:ln w="0"/>
              <a:solidFill>
                <a:schemeClr val="tx1"/>
              </a:solidFill>
              <a:effectLst>
                <a:reflection blurRad="6350" stA="53000" endA="300" endPos="35500" dir="5400000" sy="-90000" algn="bl" rotWithShape="0"/>
              </a:effectLst>
              <a:latin typeface="+mj-lt"/>
            </a:endParaRPr>
          </a:p>
        </p:txBody>
      </p:sp>
      <p:sp>
        <p:nvSpPr>
          <p:cNvPr id="26" name="Content Placeholder 4"/>
          <p:cNvSpPr txBox="1">
            <a:spLocks/>
          </p:cNvSpPr>
          <p:nvPr/>
        </p:nvSpPr>
        <p:spPr>
          <a:xfrm>
            <a:off x="5594211" y="5016199"/>
            <a:ext cx="1024407" cy="1048017"/>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endParaRPr lang="en-US" sz="5400" dirty="0">
              <a:ln w="0"/>
              <a:solidFill>
                <a:schemeClr val="tx1"/>
              </a:solidFill>
              <a:effectLst>
                <a:reflection blurRad="6350" stA="53000" endA="300" endPos="35500" dir="5400000" sy="-90000" algn="bl" rotWithShape="0"/>
              </a:effectLst>
              <a:latin typeface="+mj-lt"/>
            </a:endParaRPr>
          </a:p>
        </p:txBody>
      </p:sp>
    </p:spTree>
    <p:extLst>
      <p:ext uri="{BB962C8B-B14F-4D97-AF65-F5344CB8AC3E}">
        <p14:creationId xmlns:p14="http://schemas.microsoft.com/office/powerpoint/2010/main" val="109234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3000"/>
                                        <p:tgtEl>
                                          <p:spTgt spid="4"/>
                                        </p:tgtEl>
                                      </p:cBhvr>
                                    </p:animEffect>
                                    <p:set>
                                      <p:cBhvr>
                                        <p:cTn id="7" dur="1" fill="hold">
                                          <p:stCondLst>
                                            <p:cond delay="2999"/>
                                          </p:stCondLst>
                                        </p:cTn>
                                        <p:tgtEl>
                                          <p:spTgt spid="4"/>
                                        </p:tgtEl>
                                        <p:attrNameLst>
                                          <p:attrName>style.visibility</p:attrName>
                                        </p:attrNameLst>
                                      </p:cBhvr>
                                      <p:to>
                                        <p:strVal val="hidden"/>
                                      </p:to>
                                    </p:se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64" presetClass="path" presetSubtype="0" accel="50000" decel="50000" fill="hold" grpId="1" nodeType="withEffect">
                                  <p:stCondLst>
                                    <p:cond delay="0"/>
                                  </p:stCondLst>
                                  <p:childTnLst>
                                    <p:animMotion origin="layout" path="M 3.75E-6 -1.85185E-6 L 0.2375 -0.68912 " pathEditMode="relative" rAng="0" ptsTypes="AA">
                                      <p:cBhvr>
                                        <p:cTn id="13" dur="2000" spd="-100000" fill="hold"/>
                                        <p:tgtEl>
                                          <p:spTgt spid="6"/>
                                        </p:tgtEl>
                                        <p:attrNameLst>
                                          <p:attrName>ppt_x</p:attrName>
                                          <p:attrName>ppt_y</p:attrName>
                                        </p:attrNameLst>
                                      </p:cBhvr>
                                      <p:rCtr x="11875" y="-34468"/>
                                    </p:animMotion>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64" presetClass="path" presetSubtype="0" accel="50000" decel="50000" fill="hold" grpId="1" nodeType="withEffect">
                                  <p:stCondLst>
                                    <p:cond delay="0"/>
                                  </p:stCondLst>
                                  <p:childTnLst>
                                    <p:animMotion origin="layout" path="M -1.25E-6 -1.85185E-6 L -0.072 -0.70555 " pathEditMode="relative" rAng="0" ptsTypes="AA">
                                      <p:cBhvr>
                                        <p:cTn id="18" dur="2000" spd="-100000" fill="hold"/>
                                        <p:tgtEl>
                                          <p:spTgt spid="8"/>
                                        </p:tgtEl>
                                        <p:attrNameLst>
                                          <p:attrName>ppt_x</p:attrName>
                                          <p:attrName>ppt_y</p:attrName>
                                        </p:attrNameLst>
                                      </p:cBhvr>
                                      <p:rCtr x="-3607" y="-35278"/>
                                    </p:animMotion>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64" presetClass="path" presetSubtype="0" accel="50000" decel="50000" fill="hold" grpId="1" nodeType="withEffect">
                                  <p:stCondLst>
                                    <p:cond delay="0"/>
                                  </p:stCondLst>
                                  <p:childTnLst>
                                    <p:animMotion origin="layout" path="M -1.25E-6 -1.85185E-6 L -0.05495 -0.69954 " pathEditMode="relative" rAng="0" ptsTypes="AA">
                                      <p:cBhvr>
                                        <p:cTn id="23" dur="2000" spd="-100000" fill="hold"/>
                                        <p:tgtEl>
                                          <p:spTgt spid="9"/>
                                        </p:tgtEl>
                                        <p:attrNameLst>
                                          <p:attrName>ppt_x</p:attrName>
                                          <p:attrName>ppt_y</p:attrName>
                                        </p:attrNameLst>
                                      </p:cBhvr>
                                      <p:rCtr x="-2747" y="-34977"/>
                                    </p:animMotion>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64" presetClass="path" presetSubtype="0" accel="50000" decel="50000" fill="hold" grpId="1" nodeType="withEffect">
                                  <p:stCondLst>
                                    <p:cond delay="0"/>
                                  </p:stCondLst>
                                  <p:childTnLst>
                                    <p:animMotion origin="layout" path="M -4.16667E-7 -1.85185E-6 L -0.11237 -0.70162 " pathEditMode="relative" rAng="0" ptsTypes="AA">
                                      <p:cBhvr>
                                        <p:cTn id="28" dur="2000" spd="-100000" fill="hold"/>
                                        <p:tgtEl>
                                          <p:spTgt spid="10"/>
                                        </p:tgtEl>
                                        <p:attrNameLst>
                                          <p:attrName>ppt_x</p:attrName>
                                          <p:attrName>ppt_y</p:attrName>
                                        </p:attrNameLst>
                                      </p:cBhvr>
                                      <p:rCtr x="-5755" y="-35093"/>
                                    </p:animMotion>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64" presetClass="path" presetSubtype="0" accel="50000" decel="50000" fill="hold" grpId="1" nodeType="withEffect">
                                  <p:stCondLst>
                                    <p:cond delay="0"/>
                                  </p:stCondLst>
                                  <p:childTnLst>
                                    <p:animMotion origin="layout" path="M 3.75E-6 -1.85185E-6 L 0.09297 -0.69745 " pathEditMode="relative" rAng="0" ptsTypes="AA">
                                      <p:cBhvr>
                                        <p:cTn id="33" dur="2000" spd="-100000" fill="hold"/>
                                        <p:tgtEl>
                                          <p:spTgt spid="11"/>
                                        </p:tgtEl>
                                        <p:attrNameLst>
                                          <p:attrName>ppt_x</p:attrName>
                                          <p:attrName>ppt_y</p:attrName>
                                        </p:attrNameLst>
                                      </p:cBhvr>
                                      <p:rCtr x="4648" y="-34884"/>
                                    </p:animMotion>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64" presetClass="path" presetSubtype="0" accel="50000" decel="50000" fill="hold" grpId="1" nodeType="withEffect">
                                  <p:stCondLst>
                                    <p:cond delay="0"/>
                                  </p:stCondLst>
                                  <p:childTnLst>
                                    <p:animMotion origin="layout" path="M -1.25E-6 -1.85185E-6 L -0.44818 -0.6912 " pathEditMode="relative" rAng="0" ptsTypes="AA">
                                      <p:cBhvr>
                                        <p:cTn id="38" dur="2000" spd="-100000" fill="hold"/>
                                        <p:tgtEl>
                                          <p:spTgt spid="13"/>
                                        </p:tgtEl>
                                        <p:attrNameLst>
                                          <p:attrName>ppt_x</p:attrName>
                                          <p:attrName>ppt_y</p:attrName>
                                        </p:attrNameLst>
                                      </p:cBhvr>
                                      <p:rCtr x="-22409" y="-34560"/>
                                    </p:animMotion>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64" presetClass="path" presetSubtype="0" accel="50000" decel="50000" fill="hold" grpId="1" nodeType="withEffect">
                                  <p:stCondLst>
                                    <p:cond delay="0"/>
                                  </p:stCondLst>
                                  <p:childTnLst>
                                    <p:animMotion origin="layout" path="M 3.75E-6 -1.85185E-6 L -0.2181 -0.58472 " pathEditMode="relative" rAng="0" ptsTypes="AA">
                                      <p:cBhvr>
                                        <p:cTn id="43" dur="2000" spd="-100000" fill="hold"/>
                                        <p:tgtEl>
                                          <p:spTgt spid="14"/>
                                        </p:tgtEl>
                                        <p:attrNameLst>
                                          <p:attrName>ppt_x</p:attrName>
                                          <p:attrName>ppt_y</p:attrName>
                                        </p:attrNameLst>
                                      </p:cBhvr>
                                      <p:rCtr x="-10911" y="-29236"/>
                                    </p:animMotion>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64" presetClass="path" presetSubtype="0" accel="50000" decel="50000" fill="hold" grpId="1" nodeType="withEffect">
                                  <p:stCondLst>
                                    <p:cond delay="0"/>
                                  </p:stCondLst>
                                  <p:childTnLst>
                                    <p:animMotion origin="layout" path="M 3.75E-6 -1.85185E-6 L 0.22343 -0.69954 " pathEditMode="relative" rAng="0" ptsTypes="AA">
                                      <p:cBhvr>
                                        <p:cTn id="48" dur="2000" spd="-100000" fill="hold"/>
                                        <p:tgtEl>
                                          <p:spTgt spid="15"/>
                                        </p:tgtEl>
                                        <p:attrNameLst>
                                          <p:attrName>ppt_x</p:attrName>
                                          <p:attrName>ppt_y</p:attrName>
                                        </p:attrNameLst>
                                      </p:cBhvr>
                                      <p:rCtr x="11172" y="-34977"/>
                                    </p:animMotion>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64" presetClass="path" presetSubtype="0" accel="50000" decel="50000" fill="hold" grpId="1" nodeType="withEffect">
                                  <p:stCondLst>
                                    <p:cond delay="0"/>
                                  </p:stCondLst>
                                  <p:childTnLst>
                                    <p:animMotion origin="layout" path="M 3.75E-6 -1.85185E-6 L 0.07994 -0.69537 " pathEditMode="relative" rAng="0" ptsTypes="AA">
                                      <p:cBhvr>
                                        <p:cTn id="53" dur="2000" spd="-100000" fill="hold"/>
                                        <p:tgtEl>
                                          <p:spTgt spid="16"/>
                                        </p:tgtEl>
                                        <p:attrNameLst>
                                          <p:attrName>ppt_x</p:attrName>
                                          <p:attrName>ppt_y</p:attrName>
                                        </p:attrNameLst>
                                      </p:cBhvr>
                                      <p:rCtr x="3997" y="-34769"/>
                                    </p:animMotion>
                                  </p:childTnLst>
                                </p:cTn>
                              </p:par>
                              <p:par>
                                <p:cTn id="54" presetID="1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64" presetClass="path" presetSubtype="0" accel="50000" decel="50000" fill="hold" grpId="1" nodeType="withEffect">
                                  <p:stCondLst>
                                    <p:cond delay="0"/>
                                  </p:stCondLst>
                                  <p:childTnLst>
                                    <p:animMotion origin="layout" path="M -1.45833E-6 -1.85185E-6 L -0.18854 -0.69745 " pathEditMode="relative" rAng="0" ptsTypes="AA">
                                      <p:cBhvr>
                                        <p:cTn id="58" dur="2000" spd="-100000" fill="hold"/>
                                        <p:tgtEl>
                                          <p:spTgt spid="17"/>
                                        </p:tgtEl>
                                        <p:attrNameLst>
                                          <p:attrName>ppt_x</p:attrName>
                                          <p:attrName>ppt_y</p:attrName>
                                        </p:attrNameLst>
                                      </p:cBhvr>
                                      <p:rCtr x="-9427" y="-34884"/>
                                    </p:animMotion>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64" presetClass="path" presetSubtype="0" accel="50000" decel="50000" fill="hold" grpId="1" nodeType="withEffect">
                                  <p:stCondLst>
                                    <p:cond delay="0"/>
                                  </p:stCondLst>
                                  <p:childTnLst>
                                    <p:animMotion origin="layout" path="M 3.54167E-6 -1.85185E-6 L -0.42526 -0.59699 " pathEditMode="relative" rAng="0" ptsTypes="AA">
                                      <p:cBhvr>
                                        <p:cTn id="63" dur="2000" spd="-100000" fill="hold"/>
                                        <p:tgtEl>
                                          <p:spTgt spid="18"/>
                                        </p:tgtEl>
                                        <p:attrNameLst>
                                          <p:attrName>ppt_x</p:attrName>
                                          <p:attrName>ppt_y</p:attrName>
                                        </p:attrNameLst>
                                      </p:cBhvr>
                                      <p:rCtr x="-21263" y="-29861"/>
                                    </p:animMotion>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par>
                                <p:cTn id="67" presetID="64" presetClass="path" presetSubtype="0" accel="50000" decel="50000" fill="hold" grpId="1" nodeType="withEffect">
                                  <p:stCondLst>
                                    <p:cond delay="0"/>
                                  </p:stCondLst>
                                  <p:childTnLst>
                                    <p:animMotion origin="layout" path="M -1.45833E-6 -1.85185E-6 L -0.33398 -0.70162 " pathEditMode="relative" rAng="0" ptsTypes="AA">
                                      <p:cBhvr>
                                        <p:cTn id="68" dur="2000" spd="-100000" fill="hold"/>
                                        <p:tgtEl>
                                          <p:spTgt spid="19"/>
                                        </p:tgtEl>
                                        <p:attrNameLst>
                                          <p:attrName>ppt_x</p:attrName>
                                          <p:attrName>ppt_y</p:attrName>
                                        </p:attrNameLst>
                                      </p:cBhvr>
                                      <p:rCtr x="-16706" y="-35093"/>
                                    </p:animMotion>
                                  </p:childTnLst>
                                </p:cTn>
                              </p:par>
                              <p:par>
                                <p:cTn id="69" presetID="10"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64" presetClass="path" presetSubtype="0" accel="50000" decel="50000" fill="hold" grpId="1" nodeType="withEffect">
                                  <p:stCondLst>
                                    <p:cond delay="0"/>
                                  </p:stCondLst>
                                  <p:childTnLst>
                                    <p:animMotion origin="layout" path="M 3.75E-6 -1.85185E-6 L -0.12435 -0.70162 " pathEditMode="relative" rAng="0" ptsTypes="AA">
                                      <p:cBhvr>
                                        <p:cTn id="73" dur="2000" spd="-100000" fill="hold"/>
                                        <p:tgtEl>
                                          <p:spTgt spid="20"/>
                                        </p:tgtEl>
                                        <p:attrNameLst>
                                          <p:attrName>ppt_x</p:attrName>
                                          <p:attrName>ppt_y</p:attrName>
                                        </p:attrNameLst>
                                      </p:cBhvr>
                                      <p:rCtr x="-6224" y="-35093"/>
                                    </p:animMotion>
                                  </p:childTnLst>
                                </p:cTn>
                              </p:par>
                              <p:par>
                                <p:cTn id="74" presetID="10"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par>
                                <p:cTn id="77" presetID="64" presetClass="path" presetSubtype="0" accel="50000" decel="50000" fill="hold" grpId="1" nodeType="withEffect">
                                  <p:stCondLst>
                                    <p:cond delay="0"/>
                                  </p:stCondLst>
                                  <p:childTnLst>
                                    <p:animMotion origin="layout" path="M -1.25E-6 -1.85185E-6 L 0.32904 -0.69537 " pathEditMode="relative" rAng="0" ptsTypes="AA">
                                      <p:cBhvr>
                                        <p:cTn id="78" dur="2000" spd="-100000" fill="hold"/>
                                        <p:tgtEl>
                                          <p:spTgt spid="21"/>
                                        </p:tgtEl>
                                        <p:attrNameLst>
                                          <p:attrName>ppt_x</p:attrName>
                                          <p:attrName>ppt_y</p:attrName>
                                        </p:attrNameLst>
                                      </p:cBhvr>
                                      <p:rCtr x="16445" y="-34769"/>
                                    </p:animMotion>
                                  </p:childTnLst>
                                </p:cTn>
                              </p:par>
                              <p:par>
                                <p:cTn id="79" presetID="10"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par>
                                <p:cTn id="82" presetID="64" presetClass="path" presetSubtype="0" accel="50000" decel="50000" fill="hold" grpId="1" nodeType="withEffect">
                                  <p:stCondLst>
                                    <p:cond delay="0"/>
                                  </p:stCondLst>
                                  <p:childTnLst>
                                    <p:animMotion origin="layout" path="M -1.25E-6 -1.85185E-6 L -0.275 -0.69745 " pathEditMode="relative" rAng="0" ptsTypes="AA">
                                      <p:cBhvr>
                                        <p:cTn id="83" dur="2000" spd="-100000" fill="hold"/>
                                        <p:tgtEl>
                                          <p:spTgt spid="22"/>
                                        </p:tgtEl>
                                        <p:attrNameLst>
                                          <p:attrName>ppt_x</p:attrName>
                                          <p:attrName>ppt_y</p:attrName>
                                        </p:attrNameLst>
                                      </p:cBhvr>
                                      <p:rCtr x="-13750" y="-34884"/>
                                    </p:animMotion>
                                  </p:childTnLst>
                                </p:cTn>
                              </p:par>
                              <p:par>
                                <p:cTn id="84" presetID="10" presetClass="entr" presetSubtype="0" fill="hold" grpId="0" nodeType="withEffect" nodePh="1">
                                  <p:stCondLst>
                                    <p:cond delay="0"/>
                                  </p:stCondLst>
                                  <p:endCondLst>
                                    <p:cond evt="begin" delay="0">
                                      <p:tn val="84"/>
                                    </p:cond>
                                  </p:end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par>
                                <p:cTn id="87" presetID="64" presetClass="path" presetSubtype="0" accel="50000" decel="50000" fill="hold" grpId="1" nodeType="withEffect" nodePh="1">
                                  <p:stCondLst>
                                    <p:cond delay="0"/>
                                  </p:stCondLst>
                                  <p:endCondLst>
                                    <p:cond evt="begin" delay="0">
                                      <p:tn val="87"/>
                                    </p:cond>
                                  </p:endCondLst>
                                  <p:childTnLst>
                                    <p:animMotion origin="layout" path="M -0.00482 -0.00996 L -0.2638 -0.74792 " pathEditMode="relative" rAng="0" ptsTypes="AA">
                                      <p:cBhvr>
                                        <p:cTn id="88" dur="2000" spd="-100000" fill="hold"/>
                                        <p:tgtEl>
                                          <p:spTgt spid="25"/>
                                        </p:tgtEl>
                                        <p:attrNameLst>
                                          <p:attrName>ppt_x</p:attrName>
                                          <p:attrName>ppt_y</p:attrName>
                                        </p:attrNameLst>
                                      </p:cBhvr>
                                      <p:rCtr x="-12956" y="-36898"/>
                                    </p:animMotion>
                                  </p:childTnLst>
                                </p:cTn>
                              </p:par>
                              <p:par>
                                <p:cTn id="89" presetID="10" presetClass="entr" presetSubtype="0" fill="hold" grpId="0" nodeType="withEffect" nodePh="1">
                                  <p:stCondLst>
                                    <p:cond delay="0"/>
                                  </p:stCondLst>
                                  <p:endCondLst>
                                    <p:cond evt="begin" delay="0">
                                      <p:tn val="89"/>
                                    </p:cond>
                                  </p:end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par>
                                <p:cTn id="92" presetID="64" presetClass="path" presetSubtype="0" accel="50000" decel="50000" fill="hold" grpId="1" nodeType="withEffect" nodePh="1">
                                  <p:stCondLst>
                                    <p:cond delay="0"/>
                                  </p:stCondLst>
                                  <p:endCondLst>
                                    <p:cond evt="begin" delay="0">
                                      <p:tn val="92"/>
                                    </p:cond>
                                  </p:endCondLst>
                                  <p:childTnLst>
                                    <p:animMotion origin="layout" path="M -0.00482 -0.00995 L 2.70833E-6 6.59195E-17 " pathEditMode="relative" rAng="0" ptsTypes="AA">
                                      <p:cBhvr>
                                        <p:cTn id="93" dur="2000" spd="-100000" fill="hold"/>
                                        <p:tgtEl>
                                          <p:spTgt spid="26"/>
                                        </p:tgtEl>
                                        <p:attrNameLst>
                                          <p:attrName>ppt_x</p:attrName>
                                          <p:attrName>ppt_y</p:attrName>
                                        </p:attrNameLst>
                                      </p:cBhvr>
                                      <p:rCtr x="117"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8" grpId="0"/>
      <p:bldP spid="8" grpId="1"/>
      <p:bldP spid="9" grpId="0"/>
      <p:bldP spid="9" grpId="1"/>
      <p:bldP spid="10" grpId="0"/>
      <p:bldP spid="10" grpId="1"/>
      <p:bldP spid="11" grpId="0"/>
      <p:bldP spid="11"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5" grpId="0"/>
      <p:bldP spid="25" grpId="1"/>
      <p:bldP spid="26" grpId="0"/>
      <p:bldP spid="2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do students have to say?</a:t>
            </a:r>
            <a:endParaRPr lang="en-US" dirty="0"/>
          </a:p>
        </p:txBody>
      </p:sp>
    </p:spTree>
    <p:extLst>
      <p:ext uri="{BB962C8B-B14F-4D97-AF65-F5344CB8AC3E}">
        <p14:creationId xmlns:p14="http://schemas.microsoft.com/office/powerpoint/2010/main" val="2009946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1470</TotalTime>
  <Words>1741</Words>
  <Application>Microsoft Office PowerPoint</Application>
  <PresentationFormat>Widescreen</PresentationFormat>
  <Paragraphs>104</Paragraphs>
  <Slides>13</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 CENA</vt:lpstr>
      <vt:lpstr>Arial</vt:lpstr>
      <vt:lpstr>Arial Black</vt:lpstr>
      <vt:lpstr>Bookman Old Style</vt:lpstr>
      <vt:lpstr>Calibri</vt:lpstr>
      <vt:lpstr>Gill Sans MT</vt:lpstr>
      <vt:lpstr>Impact</vt:lpstr>
      <vt:lpstr>Times New Roman</vt:lpstr>
      <vt:lpstr>Wingdings</vt:lpstr>
      <vt:lpstr>Badge</vt:lpstr>
      <vt:lpstr>THINK OUTSIDE THE BOX -PRACTICE PARADOX</vt:lpstr>
      <vt:lpstr>Students need structure in the classroom.  </vt:lpstr>
      <vt:lpstr>Today, we’ll be FOCUSING ON …</vt:lpstr>
      <vt:lpstr>PowerPoint Presentation</vt:lpstr>
      <vt:lpstr>WHAT ARE PERSONAL DAYS?</vt:lpstr>
      <vt:lpstr>Why do I use personal days? </vt:lpstr>
      <vt:lpstr>Less rigid and authoritative</vt:lpstr>
      <vt:lpstr>Creates a  less stressful learning environment</vt:lpstr>
      <vt:lpstr>What do students have to say?</vt:lpstr>
      <vt:lpstr>PowerPoint Presentation</vt:lpstr>
      <vt:lpstr>PowerPoint Presentation</vt:lpstr>
      <vt:lpstr>PowerPoint Presentation</vt:lpstr>
      <vt:lpstr>Beffie williams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beffie williams</dc:creator>
  <cp:lastModifiedBy>beffie williams</cp:lastModifiedBy>
  <cp:revision>127</cp:revision>
  <dcterms:created xsi:type="dcterms:W3CDTF">2018-02-20T00:00:58Z</dcterms:created>
  <dcterms:modified xsi:type="dcterms:W3CDTF">2019-04-30T15:06:31Z</dcterms:modified>
</cp:coreProperties>
</file>